
<file path=[Content_Types].xml><?xml version="1.0" encoding="utf-8"?>
<Types xmlns="http://schemas.openxmlformats.org/package/2006/content-types">
  <Default Extension="png" ContentType="image/png"/>
  <Default Extension="wdp" ContentType="image/vnd.ms-photo"/>
  <Default Extension="jpeg" ContentType="image/jpeg"/>
  <Default Extension="JPG" ContentType="image/.jp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p:sldMasterIdLst>
    <p:sldMasterId id="2147483648" r:id="rId1"/>
  </p:sldMasterIdLst>
  <p:notesMasterIdLst>
    <p:notesMasterId r:id="rId4"/>
  </p:notesMasterIdLst>
  <p:handoutMasterIdLst>
    <p:handoutMasterId r:id="rId16"/>
  </p:handoutMasterIdLst>
  <p:sldIdLst>
    <p:sldId id="532" r:id="rId3"/>
    <p:sldId id="263" r:id="rId5"/>
    <p:sldId id="609" r:id="rId6"/>
    <p:sldId id="607" r:id="rId7"/>
    <p:sldId id="608" r:id="rId8"/>
    <p:sldId id="672" r:id="rId9"/>
    <p:sldId id="665" r:id="rId10"/>
    <p:sldId id="610" r:id="rId11"/>
    <p:sldId id="664" r:id="rId12"/>
    <p:sldId id="611" r:id="rId13"/>
    <p:sldId id="613" r:id="rId14"/>
    <p:sldId id="522" r:id="rId15"/>
  </p:sldIdLst>
  <p:sldSz cx="9721850" cy="5400675"/>
  <p:notesSz cx="6797675" cy="9926320"/>
  <p:custDataLst>
    <p:tags r:id="rId20"/>
  </p:custDataLst>
  <p:defaultTextStyle>
    <a:defPPr>
      <a:defRPr lang="zh-CN"/>
    </a:defPPr>
    <a:lvl1pPr marL="0" algn="l" defTabSz="967105" rtl="0" eaLnBrk="1" latinLnBrk="0" hangingPunct="1">
      <a:defRPr sz="1900" kern="1200">
        <a:solidFill>
          <a:schemeClr val="tx1"/>
        </a:solidFill>
        <a:latin typeface="+mn-lt"/>
        <a:ea typeface="+mn-ea"/>
        <a:cs typeface="+mn-cs"/>
      </a:defRPr>
    </a:lvl1pPr>
    <a:lvl2pPr marL="483870" algn="l" defTabSz="967105" rtl="0" eaLnBrk="1" latinLnBrk="0" hangingPunct="1">
      <a:defRPr sz="1900" kern="1200">
        <a:solidFill>
          <a:schemeClr val="tx1"/>
        </a:solidFill>
        <a:latin typeface="+mn-lt"/>
        <a:ea typeface="+mn-ea"/>
        <a:cs typeface="+mn-cs"/>
      </a:defRPr>
    </a:lvl2pPr>
    <a:lvl3pPr marL="967105" algn="l" defTabSz="967105" rtl="0" eaLnBrk="1" latinLnBrk="0" hangingPunct="1">
      <a:defRPr sz="1900" kern="1200">
        <a:solidFill>
          <a:schemeClr val="tx1"/>
        </a:solidFill>
        <a:latin typeface="+mn-lt"/>
        <a:ea typeface="+mn-ea"/>
        <a:cs typeface="+mn-cs"/>
      </a:defRPr>
    </a:lvl3pPr>
    <a:lvl4pPr marL="1450975" algn="l" defTabSz="967105" rtl="0" eaLnBrk="1" latinLnBrk="0" hangingPunct="1">
      <a:defRPr sz="1900" kern="1200">
        <a:solidFill>
          <a:schemeClr val="tx1"/>
        </a:solidFill>
        <a:latin typeface="+mn-lt"/>
        <a:ea typeface="+mn-ea"/>
        <a:cs typeface="+mn-cs"/>
      </a:defRPr>
    </a:lvl4pPr>
    <a:lvl5pPr marL="1934845" algn="l" defTabSz="967105" rtl="0" eaLnBrk="1" latinLnBrk="0" hangingPunct="1">
      <a:defRPr sz="1900" kern="1200">
        <a:solidFill>
          <a:schemeClr val="tx1"/>
        </a:solidFill>
        <a:latin typeface="+mn-lt"/>
        <a:ea typeface="+mn-ea"/>
        <a:cs typeface="+mn-cs"/>
      </a:defRPr>
    </a:lvl5pPr>
    <a:lvl6pPr marL="2418715" algn="l" defTabSz="967105" rtl="0" eaLnBrk="1" latinLnBrk="0" hangingPunct="1">
      <a:defRPr sz="1900" kern="1200">
        <a:solidFill>
          <a:schemeClr val="tx1"/>
        </a:solidFill>
        <a:latin typeface="+mn-lt"/>
        <a:ea typeface="+mn-ea"/>
        <a:cs typeface="+mn-cs"/>
      </a:defRPr>
    </a:lvl6pPr>
    <a:lvl7pPr marL="2901950" algn="l" defTabSz="967105" rtl="0" eaLnBrk="1" latinLnBrk="0" hangingPunct="1">
      <a:defRPr sz="1900" kern="1200">
        <a:solidFill>
          <a:schemeClr val="tx1"/>
        </a:solidFill>
        <a:latin typeface="+mn-lt"/>
        <a:ea typeface="+mn-ea"/>
        <a:cs typeface="+mn-cs"/>
      </a:defRPr>
    </a:lvl7pPr>
    <a:lvl8pPr marL="3385820" algn="l" defTabSz="967105" rtl="0" eaLnBrk="1" latinLnBrk="0" hangingPunct="1">
      <a:defRPr sz="1900" kern="1200">
        <a:solidFill>
          <a:schemeClr val="tx1"/>
        </a:solidFill>
        <a:latin typeface="+mn-lt"/>
        <a:ea typeface="+mn-ea"/>
        <a:cs typeface="+mn-cs"/>
      </a:defRPr>
    </a:lvl8pPr>
    <a:lvl9pPr marL="3869690" algn="l" defTabSz="967105" rtl="0" eaLnBrk="1" latinLnBrk="0" hangingPunct="1">
      <a:defRPr sz="19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2E5F2"/>
    <a:srgbClr val="E7E9ED"/>
    <a:srgbClr val="FF9966"/>
    <a:srgbClr val="FFFF99"/>
    <a:srgbClr val="CC9900"/>
    <a:srgbClr val="66FFFF"/>
    <a:srgbClr val="CC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578" autoAdjust="0"/>
  </p:normalViewPr>
  <p:slideViewPr>
    <p:cSldViewPr>
      <p:cViewPr>
        <p:scale>
          <a:sx n="100" d="100"/>
          <a:sy n="100" d="100"/>
        </p:scale>
        <p:origin x="-691" y="-355"/>
      </p:cViewPr>
      <p:guideLst>
        <p:guide orient="horz" pos="1733"/>
        <p:guide pos="3062"/>
      </p:guideLst>
    </p:cSldViewPr>
  </p:slideViewPr>
  <p:notesTextViewPr>
    <p:cViewPr>
      <p:scale>
        <a:sx n="100" d="100"/>
        <a:sy n="100" d="100"/>
      </p:scale>
      <p:origin x="0" y="0"/>
    </p:cViewPr>
  </p:notesTextViewPr>
  <p:sorterViewPr>
    <p:cViewPr>
      <p:scale>
        <a:sx n="100" d="100"/>
        <a:sy n="100" d="100"/>
      </p:scale>
      <p:origin x="0" y="252"/>
    </p:cViewPr>
  </p:sorterViewPr>
  <p:notesViewPr>
    <p:cSldViewPr>
      <p:cViewPr varScale="1">
        <p:scale>
          <a:sx n="77" d="100"/>
          <a:sy n="77" d="100"/>
        </p:scale>
        <p:origin x="-4008" y="-96"/>
      </p:cViewPr>
      <p:guideLst>
        <p:guide orient="horz" pos="3186"/>
        <p:guide pos="2141"/>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notesMaster" Target="notesMasters/notesMaster1.xml"/><Relationship Id="rId3" Type="http://schemas.openxmlformats.org/officeDocument/2006/relationships/slide" Target="slides/slide1.xml"/><Relationship Id="rId20" Type="http://schemas.openxmlformats.org/officeDocument/2006/relationships/tags" Target="tags/tag1.xml"/><Relationship Id="rId2" Type="http://schemas.openxmlformats.org/officeDocument/2006/relationships/theme" Target="theme/theme1.xml"/><Relationship Id="rId19" Type="http://schemas.openxmlformats.org/officeDocument/2006/relationships/tableStyles" Target="tableStyles.xml"/><Relationship Id="rId18" Type="http://schemas.openxmlformats.org/officeDocument/2006/relationships/viewProps" Target="viewProps.xml"/><Relationship Id="rId17" Type="http://schemas.openxmlformats.org/officeDocument/2006/relationships/presProps" Target="presProps.xml"/><Relationship Id="rId16" Type="http://schemas.openxmlformats.org/officeDocument/2006/relationships/handoutMaster" Target="handoutMasters/handoutMaster1.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2" y="2"/>
            <a:ext cx="2945659" cy="496331"/>
          </a:xfrm>
          <a:prstGeom prst="rect">
            <a:avLst/>
          </a:prstGeom>
        </p:spPr>
        <p:txBody>
          <a:bodyPr vert="horz" lIns="91423" tIns="45712" rIns="91423" bIns="45712" rtlCol="0"/>
          <a:lstStyle>
            <a:lvl1pPr algn="l">
              <a:defRPr sz="1200"/>
            </a:lvl1pPr>
          </a:lstStyle>
          <a:p>
            <a:endParaRPr lang="zh-CN" altLang="en-US"/>
          </a:p>
        </p:txBody>
      </p:sp>
      <p:sp>
        <p:nvSpPr>
          <p:cNvPr id="3" name="日期占位符 2"/>
          <p:cNvSpPr>
            <a:spLocks noGrp="1"/>
          </p:cNvSpPr>
          <p:nvPr>
            <p:ph type="dt" sz="quarter" idx="1"/>
          </p:nvPr>
        </p:nvSpPr>
        <p:spPr>
          <a:xfrm>
            <a:off x="3850445" y="2"/>
            <a:ext cx="2945659" cy="496331"/>
          </a:xfrm>
          <a:prstGeom prst="rect">
            <a:avLst/>
          </a:prstGeom>
        </p:spPr>
        <p:txBody>
          <a:bodyPr vert="horz" lIns="91423" tIns="45712" rIns="91423" bIns="45712" rtlCol="0"/>
          <a:lstStyle>
            <a:lvl1pPr algn="r">
              <a:defRPr sz="1200"/>
            </a:lvl1pPr>
          </a:lstStyle>
          <a:p>
            <a:fld id="{55123C12-3E21-49CA-9A94-15F8D31E771C}" type="datetimeFigureOut">
              <a:rPr lang="zh-CN" altLang="en-US" smtClean="0"/>
            </a:fld>
            <a:endParaRPr lang="zh-CN" altLang="en-US"/>
          </a:p>
        </p:txBody>
      </p:sp>
      <p:sp>
        <p:nvSpPr>
          <p:cNvPr id="4" name="页脚占位符 3"/>
          <p:cNvSpPr>
            <a:spLocks noGrp="1"/>
          </p:cNvSpPr>
          <p:nvPr>
            <p:ph type="ftr" sz="quarter" idx="2"/>
          </p:nvPr>
        </p:nvSpPr>
        <p:spPr>
          <a:xfrm>
            <a:off x="2" y="9428585"/>
            <a:ext cx="2945659" cy="496331"/>
          </a:xfrm>
          <a:prstGeom prst="rect">
            <a:avLst/>
          </a:prstGeom>
        </p:spPr>
        <p:txBody>
          <a:bodyPr vert="horz" lIns="91423" tIns="45712" rIns="91423" bIns="45712"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50445" y="9428585"/>
            <a:ext cx="2945659" cy="496331"/>
          </a:xfrm>
          <a:prstGeom prst="rect">
            <a:avLst/>
          </a:prstGeom>
        </p:spPr>
        <p:txBody>
          <a:bodyPr vert="horz" lIns="91423" tIns="45712" rIns="91423" bIns="45712" rtlCol="0" anchor="b"/>
          <a:lstStyle>
            <a:lvl1pPr algn="r">
              <a:defRPr sz="1200"/>
            </a:lvl1pPr>
          </a:lstStyle>
          <a:p>
            <a:fld id="{475BBC48-D022-48D1-A5FB-21B4B3B8B00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2" y="2"/>
            <a:ext cx="2945659" cy="496331"/>
          </a:xfrm>
          <a:prstGeom prst="rect">
            <a:avLst/>
          </a:prstGeom>
        </p:spPr>
        <p:txBody>
          <a:bodyPr vert="horz" lIns="91423" tIns="45712" rIns="91423" bIns="45712" rtlCol="0"/>
          <a:lstStyle>
            <a:lvl1pPr algn="l">
              <a:defRPr sz="1200"/>
            </a:lvl1pPr>
          </a:lstStyle>
          <a:p>
            <a:endParaRPr lang="zh-CN" altLang="en-US"/>
          </a:p>
        </p:txBody>
      </p:sp>
      <p:sp>
        <p:nvSpPr>
          <p:cNvPr id="3" name="日期占位符 2"/>
          <p:cNvSpPr>
            <a:spLocks noGrp="1"/>
          </p:cNvSpPr>
          <p:nvPr>
            <p:ph type="dt" idx="1"/>
          </p:nvPr>
        </p:nvSpPr>
        <p:spPr>
          <a:xfrm>
            <a:off x="3850445" y="2"/>
            <a:ext cx="2945659" cy="496331"/>
          </a:xfrm>
          <a:prstGeom prst="rect">
            <a:avLst/>
          </a:prstGeom>
        </p:spPr>
        <p:txBody>
          <a:bodyPr vert="horz" lIns="91423" tIns="45712" rIns="91423" bIns="45712" rtlCol="0"/>
          <a:lstStyle>
            <a:lvl1pPr algn="r">
              <a:defRPr sz="1200"/>
            </a:lvl1pPr>
          </a:lstStyle>
          <a:p>
            <a:fld id="{F199904A-E82B-4E49-B8EE-F05296EA241B}"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47625" y="742950"/>
            <a:ext cx="6702425" cy="3724275"/>
          </a:xfrm>
          <a:prstGeom prst="rect">
            <a:avLst/>
          </a:prstGeom>
          <a:noFill/>
          <a:ln w="12700">
            <a:solidFill>
              <a:prstClr val="black"/>
            </a:solidFill>
          </a:ln>
        </p:spPr>
        <p:txBody>
          <a:bodyPr vert="horz" lIns="91423" tIns="45712" rIns="91423" bIns="45712" rtlCol="0" anchor="ctr"/>
          <a:lstStyle/>
          <a:p>
            <a:endParaRPr lang="zh-CN" altLang="en-US"/>
          </a:p>
        </p:txBody>
      </p:sp>
      <p:sp>
        <p:nvSpPr>
          <p:cNvPr id="5" name="备注占位符 4"/>
          <p:cNvSpPr>
            <a:spLocks noGrp="1"/>
          </p:cNvSpPr>
          <p:nvPr>
            <p:ph type="body" sz="quarter" idx="3"/>
          </p:nvPr>
        </p:nvSpPr>
        <p:spPr>
          <a:xfrm>
            <a:off x="679768" y="4715154"/>
            <a:ext cx="5438140" cy="4466987"/>
          </a:xfrm>
          <a:prstGeom prst="rect">
            <a:avLst/>
          </a:prstGeom>
        </p:spPr>
        <p:txBody>
          <a:bodyPr vert="horz" lIns="91423" tIns="45712" rIns="91423" bIns="45712"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2" y="9428585"/>
            <a:ext cx="2945659" cy="496331"/>
          </a:xfrm>
          <a:prstGeom prst="rect">
            <a:avLst/>
          </a:prstGeom>
        </p:spPr>
        <p:txBody>
          <a:bodyPr vert="horz" lIns="91423" tIns="45712" rIns="91423" bIns="45712"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50445" y="9428585"/>
            <a:ext cx="2945659" cy="496331"/>
          </a:xfrm>
          <a:prstGeom prst="rect">
            <a:avLst/>
          </a:prstGeom>
        </p:spPr>
        <p:txBody>
          <a:bodyPr vert="horz" lIns="91423" tIns="45712" rIns="91423" bIns="45712" rtlCol="0" anchor="b"/>
          <a:lstStyle>
            <a:lvl1pPr algn="r">
              <a:defRPr sz="1200"/>
            </a:lvl1pPr>
          </a:lstStyle>
          <a:p>
            <a:fld id="{32EDB34E-3534-4868-B577-BB18C6375981}"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67105" rtl="0" eaLnBrk="1" latinLnBrk="0" hangingPunct="1">
      <a:defRPr sz="1300" kern="1200">
        <a:solidFill>
          <a:schemeClr val="tx1"/>
        </a:solidFill>
        <a:latin typeface="+mn-lt"/>
        <a:ea typeface="+mn-ea"/>
        <a:cs typeface="+mn-cs"/>
      </a:defRPr>
    </a:lvl1pPr>
    <a:lvl2pPr marL="483870" algn="l" defTabSz="967105" rtl="0" eaLnBrk="1" latinLnBrk="0" hangingPunct="1">
      <a:defRPr sz="1300" kern="1200">
        <a:solidFill>
          <a:schemeClr val="tx1"/>
        </a:solidFill>
        <a:latin typeface="+mn-lt"/>
        <a:ea typeface="+mn-ea"/>
        <a:cs typeface="+mn-cs"/>
      </a:defRPr>
    </a:lvl2pPr>
    <a:lvl3pPr marL="967105" algn="l" defTabSz="967105" rtl="0" eaLnBrk="1" latinLnBrk="0" hangingPunct="1">
      <a:defRPr sz="1300" kern="1200">
        <a:solidFill>
          <a:schemeClr val="tx1"/>
        </a:solidFill>
        <a:latin typeface="+mn-lt"/>
        <a:ea typeface="+mn-ea"/>
        <a:cs typeface="+mn-cs"/>
      </a:defRPr>
    </a:lvl3pPr>
    <a:lvl4pPr marL="1450975" algn="l" defTabSz="967105" rtl="0" eaLnBrk="1" latinLnBrk="0" hangingPunct="1">
      <a:defRPr sz="1300" kern="1200">
        <a:solidFill>
          <a:schemeClr val="tx1"/>
        </a:solidFill>
        <a:latin typeface="+mn-lt"/>
        <a:ea typeface="+mn-ea"/>
        <a:cs typeface="+mn-cs"/>
      </a:defRPr>
    </a:lvl4pPr>
    <a:lvl5pPr marL="1934845" algn="l" defTabSz="967105" rtl="0" eaLnBrk="1" latinLnBrk="0" hangingPunct="1">
      <a:defRPr sz="1300" kern="1200">
        <a:solidFill>
          <a:schemeClr val="tx1"/>
        </a:solidFill>
        <a:latin typeface="+mn-lt"/>
        <a:ea typeface="+mn-ea"/>
        <a:cs typeface="+mn-cs"/>
      </a:defRPr>
    </a:lvl5pPr>
    <a:lvl6pPr marL="2418715" algn="l" defTabSz="967105" rtl="0" eaLnBrk="1" latinLnBrk="0" hangingPunct="1">
      <a:defRPr sz="1300" kern="1200">
        <a:solidFill>
          <a:schemeClr val="tx1"/>
        </a:solidFill>
        <a:latin typeface="+mn-lt"/>
        <a:ea typeface="+mn-ea"/>
        <a:cs typeface="+mn-cs"/>
      </a:defRPr>
    </a:lvl6pPr>
    <a:lvl7pPr marL="2901950" algn="l" defTabSz="967105" rtl="0" eaLnBrk="1" latinLnBrk="0" hangingPunct="1">
      <a:defRPr sz="1300" kern="1200">
        <a:solidFill>
          <a:schemeClr val="tx1"/>
        </a:solidFill>
        <a:latin typeface="+mn-lt"/>
        <a:ea typeface="+mn-ea"/>
        <a:cs typeface="+mn-cs"/>
      </a:defRPr>
    </a:lvl7pPr>
    <a:lvl8pPr marL="3385820" algn="l" defTabSz="967105" rtl="0" eaLnBrk="1" latinLnBrk="0" hangingPunct="1">
      <a:defRPr sz="1300" kern="1200">
        <a:solidFill>
          <a:schemeClr val="tx1"/>
        </a:solidFill>
        <a:latin typeface="+mn-lt"/>
        <a:ea typeface="+mn-ea"/>
        <a:cs typeface="+mn-cs"/>
      </a:defRPr>
    </a:lvl8pPr>
    <a:lvl9pPr marL="3869690" algn="l" defTabSz="967105" rtl="0" eaLnBrk="1" latinLnBrk="0" hangingPunct="1">
      <a:defRPr sz="13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7625" y="742950"/>
            <a:ext cx="6702425" cy="3724275"/>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7CEDE9E7-A679-4B1D-B313-C9C09F4EBF68}"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7625" y="742950"/>
            <a:ext cx="6702425" cy="3724275"/>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2EDB34E-3534-4868-B577-BB18C6375981}"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7625" y="742950"/>
            <a:ext cx="6702425" cy="3724275"/>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2EDB34E-3534-4868-B577-BB18C6375981}"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7625" y="742950"/>
            <a:ext cx="6702425" cy="3724275"/>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2EDB34E-3534-4868-B577-BB18C6375981}"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7625" y="742950"/>
            <a:ext cx="6702425" cy="3724275"/>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2EDB34E-3534-4868-B577-BB18C6375981}"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7625" y="742950"/>
            <a:ext cx="6702425" cy="3724275"/>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2EDB34E-3534-4868-B577-BB18C6375981}"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7625" y="742950"/>
            <a:ext cx="6702425" cy="3724275"/>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2EDB34E-3534-4868-B577-BB18C6375981}"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p14:dur="10" advTm="0"/>
    </mc:Choice>
    <mc:Fallback>
      <p:transition advTm="0"/>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4_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p14:dur="10" advTm="0"/>
    </mc:Choice>
    <mc:Fallback>
      <p:transition advTm="0"/>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2_标题和内容">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p14:dur="10" advTm="0"/>
    </mc:Choice>
    <mc:Fallback>
      <p:transition advTm="0"/>
    </mc:Fallback>
  </mc:AlternateContent>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3_节标题">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p14:dur="10" advTm="0"/>
    </mc:Choice>
    <mc:Fallback>
      <p:transition advTm="0"/>
    </mc:Fallback>
  </mc:AlternateContent>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节标题">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p14:dur="10" advTm="0"/>
    </mc:Choice>
    <mc:Fallback>
      <p:transition advTm="0"/>
    </mc:Fallback>
  </mc:AlternateContent>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showMasterSp="0" userDrawn="1">
  <p:cSld name="1_两栏内容">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p14:dur="10" advTm="0"/>
    </mc:Choice>
    <mc:Fallback>
      <p:transition advTm="0"/>
    </mc:Fallback>
  </mc:AlternateContent>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2_空白">
    <p:spTree>
      <p:nvGrpSpPr>
        <p:cNvPr id="1" name=""/>
        <p:cNvGrpSpPr/>
        <p:nvPr/>
      </p:nvGrpSpPr>
      <p:grpSpPr>
        <a:xfrm>
          <a:off x="0" y="0"/>
          <a:ext cx="0" cy="0"/>
          <a:chOff x="0" y="0"/>
          <a:chExt cx="0" cy="0"/>
        </a:xfrm>
      </p:grpSpPr>
      <p:sp>
        <p:nvSpPr>
          <p:cNvPr id="3" name="标题 1"/>
          <p:cNvSpPr>
            <a:spLocks noGrp="1"/>
          </p:cNvSpPr>
          <p:nvPr>
            <p:ph type="title"/>
          </p:nvPr>
        </p:nvSpPr>
        <p:spPr>
          <a:xfrm>
            <a:off x="2" y="0"/>
            <a:ext cx="7105528" cy="545498"/>
          </a:xfrm>
          <a:prstGeom prst="rect">
            <a:avLst/>
          </a:prstGeom>
          <a:noFill/>
          <a:ln>
            <a:miter lim="800000"/>
          </a:ln>
        </p:spPr>
        <p:txBody>
          <a:bodyPr vert="horz" wrap="square" lIns="72547" tIns="36272" rIns="72547" bIns="36272" numCol="1" anchor="ctr" anchorCtr="0" compatLnSpc="1"/>
          <a:lstStyle>
            <a:lvl1pPr marL="0" indent="0" algn="l">
              <a:defRPr lang="zh-CN" altLang="en-US" sz="1900" b="1" dirty="0">
                <a:solidFill>
                  <a:schemeClr val="bg1"/>
                </a:solidFill>
                <a:latin typeface="微软雅黑" panose="020B0503020204020204" pitchFamily="34" charset="-122"/>
                <a:ea typeface="微软雅黑" panose="020B0503020204020204" pitchFamily="34" charset="-122"/>
              </a:defRPr>
            </a:lvl1pPr>
          </a:lstStyle>
          <a:p>
            <a:pPr lvl="0"/>
            <a:r>
              <a:rPr lang="zh-CN" altLang="en-US" dirty="0"/>
              <a:t>单击此处编辑母版标题样式</a:t>
            </a:r>
            <a:endParaRPr lang="zh-CN" altLang="en-US" dirty="0"/>
          </a:p>
        </p:txBody>
      </p:sp>
      <p:sp>
        <p:nvSpPr>
          <p:cNvPr id="9" name="内容占位符 2"/>
          <p:cNvSpPr>
            <a:spLocks noGrp="1"/>
          </p:cNvSpPr>
          <p:nvPr>
            <p:ph idx="1"/>
          </p:nvPr>
        </p:nvSpPr>
        <p:spPr>
          <a:xfrm>
            <a:off x="486176" y="1041712"/>
            <a:ext cx="8751067" cy="3564196"/>
          </a:xfrm>
          <a:prstGeom prst="rect">
            <a:avLst/>
          </a:prstGeom>
        </p:spPr>
        <p:txBody>
          <a:bodyPr lIns="91424" tIns="45711" rIns="91424" bIns="45711"/>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灯片编号占位符 3"/>
          <p:cNvSpPr>
            <a:spLocks noChangeArrowheads="1"/>
          </p:cNvSpPr>
          <p:nvPr userDrawn="1"/>
        </p:nvSpPr>
        <p:spPr bwMode="auto">
          <a:xfrm>
            <a:off x="-175824" y="5155808"/>
            <a:ext cx="784838" cy="2262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p>
            <a:pPr algn="ctr" defTabSz="725170">
              <a:buFont typeface="Arial" panose="020B0604020202020204" pitchFamily="34" charset="0"/>
              <a:buNone/>
            </a:pPr>
            <a:fld id="{AE2A2DAC-90E4-40A4-BA63-D19C8D7F2BDE}" type="slidenum">
              <a:rPr lang="zh-CN" altLang="zh-CN" sz="1300">
                <a:solidFill>
                  <a:srgbClr val="3366FF"/>
                </a:solidFill>
                <a:latin typeface="华文细黑" panose="02010600040101010101" pitchFamily="2" charset="-122"/>
                <a:ea typeface="华文细黑" panose="02010600040101010101" pitchFamily="2" charset="-122"/>
                <a:sym typeface="Impact" panose="020B0806030902050204" pitchFamily="34" charset="0"/>
              </a:rPr>
            </a:fld>
            <a:endParaRPr lang="zh-CN" altLang="zh-CN" sz="1300" dirty="0">
              <a:solidFill>
                <a:srgbClr val="000000"/>
              </a:solidFill>
              <a:latin typeface="华文细黑" panose="02010600040101010101" pitchFamily="2" charset="-122"/>
              <a:ea typeface="华文细黑" panose="02010600040101010101" pitchFamily="2" charset="-122"/>
            </a:endParaRPr>
          </a:p>
        </p:txBody>
      </p:sp>
    </p:spTree>
  </p:cSld>
  <p:clrMapOvr>
    <a:masterClrMapping/>
  </p:clrMapOvr>
  <p:transition/>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以大图为主页面">
    <p:spTree>
      <p:nvGrpSpPr>
        <p:cNvPr id="1" name=""/>
        <p:cNvGrpSpPr/>
        <p:nvPr/>
      </p:nvGrpSpPr>
      <p:grpSpPr>
        <a:xfrm>
          <a:off x="0" y="0"/>
          <a:ext cx="0" cy="0"/>
          <a:chOff x="0" y="0"/>
          <a:chExt cx="0" cy="0"/>
        </a:xfrm>
      </p:grpSpPr>
      <p:sp>
        <p:nvSpPr>
          <p:cNvPr id="5" name="标题 1"/>
          <p:cNvSpPr>
            <a:spLocks noGrp="1"/>
          </p:cNvSpPr>
          <p:nvPr>
            <p:ph type="title"/>
          </p:nvPr>
        </p:nvSpPr>
        <p:spPr>
          <a:xfrm>
            <a:off x="1" y="1"/>
            <a:ext cx="8749665" cy="536067"/>
          </a:xfrm>
          <a:prstGeom prst="rect">
            <a:avLst/>
          </a:prstGeom>
        </p:spPr>
        <p:txBody>
          <a:bodyPr anchor="ctr" anchorCtr="0"/>
          <a:lstStyle>
            <a:lvl1pPr algn="l">
              <a:defRPr sz="2200" b="1">
                <a:solidFill>
                  <a:schemeClr val="bg1"/>
                </a:solidFill>
                <a:latin typeface="微软雅黑" panose="020B0503020204020204" pitchFamily="34" charset="-122"/>
                <a:ea typeface="微软雅黑" panose="020B0503020204020204" pitchFamily="34" charset="-122"/>
              </a:defRPr>
            </a:lvl1pPr>
          </a:lstStyle>
          <a:p>
            <a:r>
              <a:rPr lang="zh-CN" altLang="en-US" dirty="0"/>
              <a:t>单击此处编辑母版标题样式</a:t>
            </a:r>
            <a:endParaRPr lang="zh-CN" altLang="en-US" dirty="0"/>
          </a:p>
        </p:txBody>
      </p:sp>
    </p:spTree>
  </p:cSld>
  <p:clrMapOvr>
    <a:masterClrMapping/>
  </p:clrMapOvr>
  <p:transition/>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p14:dur="10" advTm="0"/>
    </mc:Choice>
    <mc:Fallback>
      <p:transition advTm="0"/>
    </mc:Fallback>
  </mc:AlternateContent>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showMasterSp="0" userDrawn="1">
  <p:cSld name="6_节标题">
    <p:spTree>
      <p:nvGrpSpPr>
        <p:cNvPr id="1" name=""/>
        <p:cNvGrpSpPr/>
        <p:nvPr/>
      </p:nvGrpSpPr>
      <p:grpSpPr>
        <a:xfrm>
          <a:off x="0" y="0"/>
          <a:ext cx="0" cy="0"/>
          <a:chOff x="0" y="0"/>
          <a:chExt cx="0" cy="0"/>
        </a:xfrm>
      </p:grpSpPr>
      <p:pic>
        <p:nvPicPr>
          <p:cNvPr id="1030" name="Picture 6" descr="C:\Users\zml\Desktop\母版3.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2149" y="-755499"/>
            <a:ext cx="9734003" cy="617978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p14:dur="10" advTm="0"/>
    </mc:Choice>
    <mc:Fallback>
      <p:transition advTm="0"/>
    </mc:Fallback>
  </mc:AlternateContent>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showMasterSp="0" userDrawn="1">
  <p:cSld name="7_节标题">
    <p:spTree>
      <p:nvGrpSpPr>
        <p:cNvPr id="1" name=""/>
        <p:cNvGrpSpPr/>
        <p:nvPr/>
      </p:nvGrpSpPr>
      <p:grpSpPr>
        <a:xfrm>
          <a:off x="0" y="0"/>
          <a:ext cx="0" cy="0"/>
          <a:chOff x="0" y="0"/>
          <a:chExt cx="0" cy="0"/>
        </a:xfrm>
      </p:grpSpPr>
      <p:sp>
        <p:nvSpPr>
          <p:cNvPr id="2" name="矩形 1"/>
          <p:cNvSpPr/>
          <p:nvPr userDrawn="1"/>
        </p:nvSpPr>
        <p:spPr>
          <a:xfrm>
            <a:off x="0" y="1"/>
            <a:ext cx="506412" cy="2380298"/>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72547" tIns="36272" rIns="72547" bIns="36272" rtlCol="0" anchor="ctr"/>
          <a:lstStyle/>
          <a:p>
            <a:pPr algn="ctr" defTabSz="725170"/>
            <a:endParaRPr lang="zh-CN" altLang="en-US" sz="1500">
              <a:solidFill>
                <a:prstClr val="white"/>
              </a:solidFill>
            </a:endParaRPr>
          </a:p>
        </p:txBody>
      </p:sp>
      <p:grpSp>
        <p:nvGrpSpPr>
          <p:cNvPr id="5" name="组合 4"/>
          <p:cNvGrpSpPr/>
          <p:nvPr userDrawn="1"/>
        </p:nvGrpSpPr>
        <p:grpSpPr>
          <a:xfrm>
            <a:off x="5793359" y="740097"/>
            <a:ext cx="2575181" cy="3560445"/>
            <a:chOff x="6908800" y="939800"/>
            <a:chExt cx="3229067" cy="4521200"/>
          </a:xfrm>
        </p:grpSpPr>
        <p:sp>
          <p:nvSpPr>
            <p:cNvPr id="4" name="矩形 3"/>
            <p:cNvSpPr/>
            <p:nvPr userDrawn="1"/>
          </p:nvSpPr>
          <p:spPr>
            <a:xfrm>
              <a:off x="8509000" y="1168400"/>
              <a:ext cx="1625600" cy="42926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25170"/>
              <a:endParaRPr lang="zh-CN" altLang="en-US" sz="1500">
                <a:solidFill>
                  <a:prstClr val="white"/>
                </a:solidFill>
              </a:endParaRPr>
            </a:p>
          </p:txBody>
        </p:sp>
        <p:sp>
          <p:nvSpPr>
            <p:cNvPr id="3" name="TextBox 2"/>
            <p:cNvSpPr txBox="1"/>
            <p:nvPr userDrawn="1"/>
          </p:nvSpPr>
          <p:spPr>
            <a:xfrm>
              <a:off x="8509000" y="939800"/>
              <a:ext cx="1628867" cy="3200876"/>
            </a:xfrm>
            <a:prstGeom prst="rect">
              <a:avLst/>
            </a:prstGeom>
            <a:noFill/>
          </p:spPr>
          <p:txBody>
            <a:bodyPr wrap="none" rtlCol="0">
              <a:spAutoFit/>
            </a:bodyPr>
            <a:lstStyle/>
            <a:p>
              <a:pPr defTabSz="725170"/>
              <a:r>
                <a:rPr lang="en-US" altLang="zh-CN" sz="15900" dirty="0">
                  <a:solidFill>
                    <a:prstClr val="white"/>
                  </a:solidFill>
                  <a:latin typeface="Ebrima" panose="02000000000000000000" pitchFamily="2" charset="0"/>
                  <a:ea typeface="Ebrima" panose="02000000000000000000" pitchFamily="2" charset="0"/>
                  <a:cs typeface="Ebrima" panose="02000000000000000000" pitchFamily="2" charset="0"/>
                </a:rPr>
                <a:t>1</a:t>
              </a:r>
              <a:endParaRPr lang="zh-CN" altLang="en-US" sz="15900" dirty="0">
                <a:solidFill>
                  <a:prstClr val="white"/>
                </a:solidFill>
                <a:latin typeface="Ebrima" panose="02000000000000000000" pitchFamily="2" charset="0"/>
                <a:ea typeface="微软雅黑" panose="020B0503020204020204" pitchFamily="34" charset="-122"/>
                <a:cs typeface="Ebrima" panose="02000000000000000000" pitchFamily="2" charset="0"/>
              </a:endParaRPr>
            </a:p>
          </p:txBody>
        </p:sp>
        <p:sp>
          <p:nvSpPr>
            <p:cNvPr id="6" name="TextBox 5"/>
            <p:cNvSpPr txBox="1"/>
            <p:nvPr userDrawn="1"/>
          </p:nvSpPr>
          <p:spPr>
            <a:xfrm>
              <a:off x="6908800" y="939800"/>
              <a:ext cx="1628866" cy="3200876"/>
            </a:xfrm>
            <a:prstGeom prst="rect">
              <a:avLst/>
            </a:prstGeom>
            <a:noFill/>
          </p:spPr>
          <p:txBody>
            <a:bodyPr wrap="none" rtlCol="0">
              <a:spAutoFit/>
            </a:bodyPr>
            <a:lstStyle/>
            <a:p>
              <a:pPr defTabSz="725170"/>
              <a:r>
                <a:rPr lang="en-US" altLang="zh-CN" sz="15900" dirty="0">
                  <a:solidFill>
                    <a:srgbClr val="0070C0"/>
                  </a:solidFill>
                  <a:latin typeface="Ebrima" panose="02000000000000000000" pitchFamily="2" charset="0"/>
                  <a:ea typeface="Ebrima" panose="02000000000000000000" pitchFamily="2" charset="0"/>
                  <a:cs typeface="Ebrima" panose="02000000000000000000" pitchFamily="2" charset="0"/>
                </a:rPr>
                <a:t>0</a:t>
              </a:r>
              <a:endParaRPr lang="zh-CN" altLang="en-US" sz="15900" dirty="0">
                <a:solidFill>
                  <a:srgbClr val="0070C0"/>
                </a:solidFill>
                <a:latin typeface="Ebrima" panose="02000000000000000000" pitchFamily="2" charset="0"/>
                <a:ea typeface="微软雅黑" panose="020B0503020204020204" pitchFamily="34" charset="-122"/>
                <a:cs typeface="Ebrima" panose="02000000000000000000" pitchFamily="2" charset="0"/>
              </a:endParaRPr>
            </a:p>
          </p:txBody>
        </p:sp>
      </p:grpSp>
    </p:spTree>
  </p:cSld>
  <p:clrMapOvr>
    <a:masterClrMapping/>
  </p:clrMapOvr>
  <mc:AlternateContent xmlns:mc="http://schemas.openxmlformats.org/markup-compatibility/2006">
    <mc:Choice xmlns:p14="http://schemas.microsoft.com/office/powerpoint/2010/main" Requires="p14">
      <p:transition p14:dur="10" advTm="0"/>
    </mc:Choice>
    <mc:Fallback>
      <p:transition advTm="0"/>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2_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p14:dur="10" advTm="0"/>
    </mc:Choice>
    <mc:Fallback>
      <p:transition advTm="0"/>
    </mc:Fallback>
  </mc:AlternateContent>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showMasterSp="0" userDrawn="1">
  <p:cSld name="9_节标题">
    <p:spTree>
      <p:nvGrpSpPr>
        <p:cNvPr id="1" name=""/>
        <p:cNvGrpSpPr/>
        <p:nvPr/>
      </p:nvGrpSpPr>
      <p:grpSpPr>
        <a:xfrm>
          <a:off x="0" y="0"/>
          <a:ext cx="0" cy="0"/>
          <a:chOff x="0" y="0"/>
          <a:chExt cx="0" cy="0"/>
        </a:xfrm>
      </p:grpSpPr>
      <p:sp>
        <p:nvSpPr>
          <p:cNvPr id="2" name="矩形 1"/>
          <p:cNvSpPr/>
          <p:nvPr userDrawn="1"/>
        </p:nvSpPr>
        <p:spPr>
          <a:xfrm>
            <a:off x="0" y="1"/>
            <a:ext cx="506412" cy="2380298"/>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72547" tIns="36272" rIns="72547" bIns="36272" rtlCol="0" anchor="ctr"/>
          <a:lstStyle/>
          <a:p>
            <a:pPr algn="ctr" defTabSz="725170"/>
            <a:endParaRPr lang="zh-CN" altLang="en-US" sz="1500">
              <a:solidFill>
                <a:prstClr val="white"/>
              </a:solidFill>
            </a:endParaRPr>
          </a:p>
        </p:txBody>
      </p:sp>
      <p:grpSp>
        <p:nvGrpSpPr>
          <p:cNvPr id="5" name="组合 4"/>
          <p:cNvGrpSpPr/>
          <p:nvPr userDrawn="1"/>
        </p:nvGrpSpPr>
        <p:grpSpPr>
          <a:xfrm>
            <a:off x="5793359" y="740097"/>
            <a:ext cx="2575181" cy="3560445"/>
            <a:chOff x="6908800" y="939800"/>
            <a:chExt cx="3229067" cy="4521200"/>
          </a:xfrm>
        </p:grpSpPr>
        <p:sp>
          <p:nvSpPr>
            <p:cNvPr id="4" name="矩形 3"/>
            <p:cNvSpPr/>
            <p:nvPr userDrawn="1"/>
          </p:nvSpPr>
          <p:spPr>
            <a:xfrm>
              <a:off x="8509000" y="1168400"/>
              <a:ext cx="1625600" cy="42926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25170"/>
              <a:endParaRPr lang="zh-CN" altLang="en-US" sz="1500">
                <a:solidFill>
                  <a:prstClr val="white"/>
                </a:solidFill>
              </a:endParaRPr>
            </a:p>
          </p:txBody>
        </p:sp>
        <p:sp>
          <p:nvSpPr>
            <p:cNvPr id="3" name="TextBox 2"/>
            <p:cNvSpPr txBox="1"/>
            <p:nvPr userDrawn="1"/>
          </p:nvSpPr>
          <p:spPr>
            <a:xfrm>
              <a:off x="8509000" y="939800"/>
              <a:ext cx="1628867" cy="3200876"/>
            </a:xfrm>
            <a:prstGeom prst="rect">
              <a:avLst/>
            </a:prstGeom>
            <a:noFill/>
          </p:spPr>
          <p:txBody>
            <a:bodyPr wrap="none" rtlCol="0">
              <a:spAutoFit/>
            </a:bodyPr>
            <a:lstStyle/>
            <a:p>
              <a:pPr defTabSz="725170"/>
              <a:r>
                <a:rPr lang="en-US" altLang="zh-CN" sz="15900" dirty="0">
                  <a:solidFill>
                    <a:prstClr val="white"/>
                  </a:solidFill>
                  <a:latin typeface="Ebrima" panose="02000000000000000000" pitchFamily="2" charset="0"/>
                  <a:ea typeface="Ebrima" panose="02000000000000000000" pitchFamily="2" charset="0"/>
                  <a:cs typeface="Ebrima" panose="02000000000000000000" pitchFamily="2" charset="0"/>
                </a:rPr>
                <a:t>2</a:t>
              </a:r>
              <a:endParaRPr lang="zh-CN" altLang="en-US" sz="15900" dirty="0">
                <a:solidFill>
                  <a:prstClr val="white"/>
                </a:solidFill>
                <a:latin typeface="Ebrima" panose="02000000000000000000" pitchFamily="2" charset="0"/>
                <a:ea typeface="微软雅黑" panose="020B0503020204020204" pitchFamily="34" charset="-122"/>
                <a:cs typeface="Ebrima" panose="02000000000000000000" pitchFamily="2" charset="0"/>
              </a:endParaRPr>
            </a:p>
          </p:txBody>
        </p:sp>
        <p:sp>
          <p:nvSpPr>
            <p:cNvPr id="6" name="TextBox 5"/>
            <p:cNvSpPr txBox="1"/>
            <p:nvPr userDrawn="1"/>
          </p:nvSpPr>
          <p:spPr>
            <a:xfrm>
              <a:off x="6908800" y="939800"/>
              <a:ext cx="1628866" cy="3200876"/>
            </a:xfrm>
            <a:prstGeom prst="rect">
              <a:avLst/>
            </a:prstGeom>
            <a:noFill/>
          </p:spPr>
          <p:txBody>
            <a:bodyPr wrap="none" rtlCol="0">
              <a:spAutoFit/>
            </a:bodyPr>
            <a:lstStyle/>
            <a:p>
              <a:pPr defTabSz="725170"/>
              <a:r>
                <a:rPr lang="en-US" altLang="zh-CN" sz="15900" dirty="0">
                  <a:solidFill>
                    <a:srgbClr val="0070C0"/>
                  </a:solidFill>
                  <a:latin typeface="Ebrima" panose="02000000000000000000" pitchFamily="2" charset="0"/>
                  <a:ea typeface="Ebrima" panose="02000000000000000000" pitchFamily="2" charset="0"/>
                  <a:cs typeface="Ebrima" panose="02000000000000000000" pitchFamily="2" charset="0"/>
                </a:rPr>
                <a:t>0</a:t>
              </a:r>
              <a:endParaRPr lang="zh-CN" altLang="en-US" sz="15900" dirty="0">
                <a:solidFill>
                  <a:srgbClr val="0070C0"/>
                </a:solidFill>
                <a:latin typeface="Ebrima" panose="02000000000000000000" pitchFamily="2" charset="0"/>
                <a:ea typeface="微软雅黑" panose="020B0503020204020204" pitchFamily="34" charset="-122"/>
                <a:cs typeface="Ebrima" panose="02000000000000000000" pitchFamily="2" charset="0"/>
              </a:endParaRPr>
            </a:p>
          </p:txBody>
        </p:sp>
      </p:grpSp>
    </p:spTree>
  </p:cSld>
  <p:clrMapOvr>
    <a:masterClrMapping/>
  </p:clrMapOvr>
  <mc:AlternateContent xmlns:mc="http://schemas.openxmlformats.org/markup-compatibility/2006">
    <mc:Choice xmlns:p14="http://schemas.microsoft.com/office/powerpoint/2010/main" Requires="p14">
      <p:transition p14:dur="10" advTm="0"/>
    </mc:Choice>
    <mc:Fallback>
      <p:transition advTm="0"/>
    </mc:Fallback>
  </mc:AlternateContent>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showMasterSp="0" userDrawn="1">
  <p:cSld name="10_节标题">
    <p:spTree>
      <p:nvGrpSpPr>
        <p:cNvPr id="1" name=""/>
        <p:cNvGrpSpPr/>
        <p:nvPr/>
      </p:nvGrpSpPr>
      <p:grpSpPr>
        <a:xfrm>
          <a:off x="0" y="0"/>
          <a:ext cx="0" cy="0"/>
          <a:chOff x="0" y="0"/>
          <a:chExt cx="0" cy="0"/>
        </a:xfrm>
      </p:grpSpPr>
      <p:sp>
        <p:nvSpPr>
          <p:cNvPr id="2" name="矩形 1"/>
          <p:cNvSpPr/>
          <p:nvPr userDrawn="1"/>
        </p:nvSpPr>
        <p:spPr>
          <a:xfrm>
            <a:off x="0" y="1"/>
            <a:ext cx="506412" cy="2380298"/>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72547" tIns="36272" rIns="72547" bIns="36272" rtlCol="0" anchor="ctr"/>
          <a:lstStyle/>
          <a:p>
            <a:pPr algn="ctr" defTabSz="725170"/>
            <a:endParaRPr lang="zh-CN" altLang="en-US" sz="1500">
              <a:solidFill>
                <a:prstClr val="white"/>
              </a:solidFill>
            </a:endParaRPr>
          </a:p>
        </p:txBody>
      </p:sp>
      <p:grpSp>
        <p:nvGrpSpPr>
          <p:cNvPr id="5" name="组合 4"/>
          <p:cNvGrpSpPr/>
          <p:nvPr userDrawn="1"/>
        </p:nvGrpSpPr>
        <p:grpSpPr>
          <a:xfrm>
            <a:off x="5793359" y="740097"/>
            <a:ext cx="2575181" cy="3560445"/>
            <a:chOff x="6908800" y="939800"/>
            <a:chExt cx="3229067" cy="4521200"/>
          </a:xfrm>
        </p:grpSpPr>
        <p:sp>
          <p:nvSpPr>
            <p:cNvPr id="4" name="矩形 3"/>
            <p:cNvSpPr/>
            <p:nvPr userDrawn="1"/>
          </p:nvSpPr>
          <p:spPr>
            <a:xfrm>
              <a:off x="8509000" y="1168400"/>
              <a:ext cx="1625600" cy="42926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25170"/>
              <a:endParaRPr lang="zh-CN" altLang="en-US" sz="1500">
                <a:solidFill>
                  <a:prstClr val="white"/>
                </a:solidFill>
              </a:endParaRPr>
            </a:p>
          </p:txBody>
        </p:sp>
        <p:sp>
          <p:nvSpPr>
            <p:cNvPr id="3" name="TextBox 2"/>
            <p:cNvSpPr txBox="1"/>
            <p:nvPr userDrawn="1"/>
          </p:nvSpPr>
          <p:spPr>
            <a:xfrm>
              <a:off x="8509000" y="939800"/>
              <a:ext cx="1628867" cy="3200876"/>
            </a:xfrm>
            <a:prstGeom prst="rect">
              <a:avLst/>
            </a:prstGeom>
            <a:noFill/>
          </p:spPr>
          <p:txBody>
            <a:bodyPr wrap="none" rtlCol="0">
              <a:spAutoFit/>
            </a:bodyPr>
            <a:lstStyle/>
            <a:p>
              <a:pPr defTabSz="725170"/>
              <a:r>
                <a:rPr lang="en-US" altLang="zh-CN" sz="15900" dirty="0">
                  <a:solidFill>
                    <a:prstClr val="white"/>
                  </a:solidFill>
                  <a:latin typeface="Ebrima" panose="02000000000000000000" pitchFamily="2" charset="0"/>
                  <a:ea typeface="Ebrima" panose="02000000000000000000" pitchFamily="2" charset="0"/>
                  <a:cs typeface="Ebrima" panose="02000000000000000000" pitchFamily="2" charset="0"/>
                </a:rPr>
                <a:t>3</a:t>
              </a:r>
              <a:endParaRPr lang="zh-CN" altLang="en-US" sz="15900" dirty="0">
                <a:solidFill>
                  <a:prstClr val="white"/>
                </a:solidFill>
                <a:latin typeface="Ebrima" panose="02000000000000000000" pitchFamily="2" charset="0"/>
                <a:ea typeface="微软雅黑" panose="020B0503020204020204" pitchFamily="34" charset="-122"/>
                <a:cs typeface="Ebrima" panose="02000000000000000000" pitchFamily="2" charset="0"/>
              </a:endParaRPr>
            </a:p>
          </p:txBody>
        </p:sp>
        <p:sp>
          <p:nvSpPr>
            <p:cNvPr id="6" name="TextBox 5"/>
            <p:cNvSpPr txBox="1"/>
            <p:nvPr userDrawn="1"/>
          </p:nvSpPr>
          <p:spPr>
            <a:xfrm>
              <a:off x="6908800" y="939800"/>
              <a:ext cx="1628866" cy="3200876"/>
            </a:xfrm>
            <a:prstGeom prst="rect">
              <a:avLst/>
            </a:prstGeom>
            <a:noFill/>
          </p:spPr>
          <p:txBody>
            <a:bodyPr wrap="none" rtlCol="0">
              <a:spAutoFit/>
            </a:bodyPr>
            <a:lstStyle/>
            <a:p>
              <a:pPr defTabSz="725170"/>
              <a:r>
                <a:rPr lang="en-US" altLang="zh-CN" sz="15900" dirty="0">
                  <a:solidFill>
                    <a:srgbClr val="0070C0"/>
                  </a:solidFill>
                  <a:latin typeface="Ebrima" panose="02000000000000000000" pitchFamily="2" charset="0"/>
                  <a:ea typeface="Ebrima" panose="02000000000000000000" pitchFamily="2" charset="0"/>
                  <a:cs typeface="Ebrima" panose="02000000000000000000" pitchFamily="2" charset="0"/>
                </a:rPr>
                <a:t>0</a:t>
              </a:r>
              <a:endParaRPr lang="zh-CN" altLang="en-US" sz="15900" dirty="0">
                <a:solidFill>
                  <a:srgbClr val="0070C0"/>
                </a:solidFill>
                <a:latin typeface="Ebrima" panose="02000000000000000000" pitchFamily="2" charset="0"/>
                <a:ea typeface="微软雅黑" panose="020B0503020204020204" pitchFamily="34" charset="-122"/>
                <a:cs typeface="Ebrima" panose="02000000000000000000" pitchFamily="2" charset="0"/>
              </a:endParaRPr>
            </a:p>
          </p:txBody>
        </p:sp>
      </p:grpSp>
    </p:spTree>
  </p:cSld>
  <p:clrMapOvr>
    <a:masterClrMapping/>
  </p:clrMapOvr>
  <mc:AlternateContent xmlns:mc="http://schemas.openxmlformats.org/markup-compatibility/2006">
    <mc:Choice xmlns:p14="http://schemas.microsoft.com/office/powerpoint/2010/main" Requires="p14">
      <p:transition p14:dur="10" advTm="0"/>
    </mc:Choice>
    <mc:Fallback>
      <p:transition advTm="0"/>
    </mc:Fallback>
  </mc:AlternateContent>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showMasterSp="0" userDrawn="1">
  <p:cSld name="8_节标题">
    <p:spTree>
      <p:nvGrpSpPr>
        <p:cNvPr id="1" name=""/>
        <p:cNvGrpSpPr/>
        <p:nvPr/>
      </p:nvGrpSpPr>
      <p:grpSpPr>
        <a:xfrm>
          <a:off x="0" y="0"/>
          <a:ext cx="0" cy="0"/>
          <a:chOff x="0" y="0"/>
          <a:chExt cx="0" cy="0"/>
        </a:xfrm>
      </p:grpSpPr>
      <p:pic>
        <p:nvPicPr>
          <p:cNvPr id="2053" name="Picture 5"/>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 y="967625"/>
            <a:ext cx="9730712" cy="34654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p14:dur="10" advTm="0"/>
    </mc:Choice>
    <mc:Fallback>
      <p:transition advTm="0"/>
    </mc:Fallback>
  </mc:AlternateContent>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4_节标题">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p14:dur="10" advTm="0"/>
    </mc:Choice>
    <mc:Fallback>
      <p:transition advTm="0"/>
    </mc:Fallback>
  </mc:AlternateContent>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5_节标题">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p14:dur="10" advTm="0"/>
    </mc:Choice>
    <mc:Fallback>
      <p:transition advTm="0"/>
    </mc:Fallback>
  </mc:AlternateContent>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showMasterSp="0" userDrawn="1">
  <p:cSld name="2_两栏内容">
    <p:spTree>
      <p:nvGrpSpPr>
        <p:cNvPr id="1" name=""/>
        <p:cNvGrpSpPr/>
        <p:nvPr/>
      </p:nvGrpSpPr>
      <p:grpSpPr>
        <a:xfrm>
          <a:off x="0" y="0"/>
          <a:ext cx="0" cy="0"/>
          <a:chOff x="0" y="0"/>
          <a:chExt cx="0" cy="0"/>
        </a:xfrm>
      </p:grpSpPr>
      <p:sp>
        <p:nvSpPr>
          <p:cNvPr id="3" name="灯片编号占位符 3"/>
          <p:cNvSpPr txBox="1"/>
          <p:nvPr userDrawn="1"/>
        </p:nvSpPr>
        <p:spPr>
          <a:xfrm>
            <a:off x="7381205" y="5005627"/>
            <a:ext cx="2187416" cy="287536"/>
          </a:xfrm>
          <a:prstGeom prst="rect">
            <a:avLst/>
          </a:prstGeom>
        </p:spPr>
        <p:txBody>
          <a:bodyPr lIns="96738" tIns="48369" rIns="96738" bIns="48369"/>
          <a:lstStyle>
            <a:defPPr>
              <a:defRPr lang="zh-CN"/>
            </a:defPPr>
            <a:lvl1pPr marL="0" algn="r" defTabSz="967105" rtl="0" eaLnBrk="1" latinLnBrk="0" hangingPunct="1">
              <a:defRPr sz="1900" kern="1200">
                <a:solidFill>
                  <a:schemeClr val="tx1"/>
                </a:solidFill>
                <a:latin typeface="+mn-lt"/>
                <a:ea typeface="+mn-ea"/>
                <a:cs typeface="+mn-cs"/>
              </a:defRPr>
            </a:lvl1pPr>
            <a:lvl2pPr marL="483870" algn="l" defTabSz="967105" rtl="0" eaLnBrk="1" latinLnBrk="0" hangingPunct="1">
              <a:defRPr sz="1900" kern="1200">
                <a:solidFill>
                  <a:schemeClr val="tx1"/>
                </a:solidFill>
                <a:latin typeface="+mn-lt"/>
                <a:ea typeface="+mn-ea"/>
                <a:cs typeface="+mn-cs"/>
              </a:defRPr>
            </a:lvl2pPr>
            <a:lvl3pPr marL="967105" algn="l" defTabSz="967105" rtl="0" eaLnBrk="1" latinLnBrk="0" hangingPunct="1">
              <a:defRPr sz="1900" kern="1200">
                <a:solidFill>
                  <a:schemeClr val="tx1"/>
                </a:solidFill>
                <a:latin typeface="+mn-lt"/>
                <a:ea typeface="+mn-ea"/>
                <a:cs typeface="+mn-cs"/>
              </a:defRPr>
            </a:lvl3pPr>
            <a:lvl4pPr marL="1450975" algn="l" defTabSz="967105" rtl="0" eaLnBrk="1" latinLnBrk="0" hangingPunct="1">
              <a:defRPr sz="1900" kern="1200">
                <a:solidFill>
                  <a:schemeClr val="tx1"/>
                </a:solidFill>
                <a:latin typeface="+mn-lt"/>
                <a:ea typeface="+mn-ea"/>
                <a:cs typeface="+mn-cs"/>
              </a:defRPr>
            </a:lvl4pPr>
            <a:lvl5pPr marL="1934845" algn="l" defTabSz="967105" rtl="0" eaLnBrk="1" latinLnBrk="0" hangingPunct="1">
              <a:defRPr sz="1900" kern="1200">
                <a:solidFill>
                  <a:schemeClr val="tx1"/>
                </a:solidFill>
                <a:latin typeface="+mn-lt"/>
                <a:ea typeface="+mn-ea"/>
                <a:cs typeface="+mn-cs"/>
              </a:defRPr>
            </a:lvl5pPr>
            <a:lvl6pPr marL="2418715" algn="l" defTabSz="967105" rtl="0" eaLnBrk="1" latinLnBrk="0" hangingPunct="1">
              <a:defRPr sz="1900" kern="1200">
                <a:solidFill>
                  <a:schemeClr val="tx1"/>
                </a:solidFill>
                <a:latin typeface="+mn-lt"/>
                <a:ea typeface="+mn-ea"/>
                <a:cs typeface="+mn-cs"/>
              </a:defRPr>
            </a:lvl6pPr>
            <a:lvl7pPr marL="2901950" algn="l" defTabSz="967105" rtl="0" eaLnBrk="1" latinLnBrk="0" hangingPunct="1">
              <a:defRPr sz="1900" kern="1200">
                <a:solidFill>
                  <a:schemeClr val="tx1"/>
                </a:solidFill>
                <a:latin typeface="+mn-lt"/>
                <a:ea typeface="+mn-ea"/>
                <a:cs typeface="+mn-cs"/>
              </a:defRPr>
            </a:lvl7pPr>
            <a:lvl8pPr marL="3385820" algn="l" defTabSz="967105" rtl="0" eaLnBrk="1" latinLnBrk="0" hangingPunct="1">
              <a:defRPr sz="1900" kern="1200">
                <a:solidFill>
                  <a:schemeClr val="tx1"/>
                </a:solidFill>
                <a:latin typeface="+mn-lt"/>
                <a:ea typeface="+mn-ea"/>
                <a:cs typeface="+mn-cs"/>
              </a:defRPr>
            </a:lvl8pPr>
            <a:lvl9pPr marL="3869690" algn="l" defTabSz="967105" rtl="0" eaLnBrk="1" latinLnBrk="0" hangingPunct="1">
              <a:defRPr sz="1900" kern="1200">
                <a:solidFill>
                  <a:schemeClr val="tx1"/>
                </a:solidFill>
                <a:latin typeface="+mn-lt"/>
                <a:ea typeface="+mn-ea"/>
                <a:cs typeface="+mn-cs"/>
              </a:defRPr>
            </a:lvl9pPr>
          </a:lstStyle>
          <a:p>
            <a:fld id="{A1833836-86CD-4662-B1DE-A2BD434D3060}" type="slidenum">
              <a:rPr lang="zh-CN" altLang="en-US" smtClean="0"/>
            </a:fld>
            <a:endParaRPr lang="zh-CN" altLang="en-US" dirty="0"/>
          </a:p>
        </p:txBody>
      </p:sp>
    </p:spTree>
  </p:cSld>
  <p:clrMapOvr>
    <a:masterClrMapping/>
  </p:clrMapOvr>
  <mc:AlternateContent xmlns:mc="http://schemas.openxmlformats.org/markup-compatibility/2006">
    <mc:Choice xmlns:p14="http://schemas.microsoft.com/office/powerpoint/2010/main" Requires="p14">
      <p:transition p14:dur="10" advTm="0"/>
    </mc:Choice>
    <mc:Fallback>
      <p:transition advTm="0"/>
    </mc:Fallback>
  </mc:AlternateContent>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3_空白">
    <p:spTree>
      <p:nvGrpSpPr>
        <p:cNvPr id="1" name=""/>
        <p:cNvGrpSpPr/>
        <p:nvPr/>
      </p:nvGrpSpPr>
      <p:grpSpPr>
        <a:xfrm>
          <a:off x="0" y="0"/>
          <a:ext cx="0" cy="0"/>
          <a:chOff x="0" y="0"/>
          <a:chExt cx="0" cy="0"/>
        </a:xfrm>
      </p:grpSpPr>
      <p:sp>
        <p:nvSpPr>
          <p:cNvPr id="3" name="标题 1"/>
          <p:cNvSpPr>
            <a:spLocks noGrp="1"/>
          </p:cNvSpPr>
          <p:nvPr>
            <p:ph type="title"/>
          </p:nvPr>
        </p:nvSpPr>
        <p:spPr>
          <a:xfrm>
            <a:off x="2" y="0"/>
            <a:ext cx="7105528" cy="545498"/>
          </a:xfrm>
          <a:prstGeom prst="rect">
            <a:avLst/>
          </a:prstGeom>
          <a:noFill/>
          <a:ln>
            <a:miter lim="800000"/>
          </a:ln>
        </p:spPr>
        <p:txBody>
          <a:bodyPr vert="horz" wrap="square" lIns="72547" tIns="36272" rIns="72547" bIns="36272" numCol="1" anchor="ctr" anchorCtr="0" compatLnSpc="1"/>
          <a:lstStyle>
            <a:lvl1pPr marL="0" indent="0" algn="l">
              <a:defRPr lang="zh-CN" altLang="en-US" sz="1900" b="1" dirty="0">
                <a:solidFill>
                  <a:schemeClr val="bg1"/>
                </a:solidFill>
                <a:latin typeface="微软雅黑" panose="020B0503020204020204" pitchFamily="34" charset="-122"/>
                <a:ea typeface="微软雅黑" panose="020B0503020204020204" pitchFamily="34" charset="-122"/>
              </a:defRPr>
            </a:lvl1pPr>
          </a:lstStyle>
          <a:p>
            <a:pPr lvl="0"/>
            <a:r>
              <a:rPr lang="zh-CN" altLang="en-US" dirty="0"/>
              <a:t>单击此处编辑母版标题样式</a:t>
            </a:r>
            <a:endParaRPr lang="zh-CN" altLang="en-US" dirty="0"/>
          </a:p>
        </p:txBody>
      </p:sp>
      <p:sp>
        <p:nvSpPr>
          <p:cNvPr id="9" name="内容占位符 2"/>
          <p:cNvSpPr>
            <a:spLocks noGrp="1"/>
          </p:cNvSpPr>
          <p:nvPr>
            <p:ph idx="1"/>
          </p:nvPr>
        </p:nvSpPr>
        <p:spPr>
          <a:xfrm>
            <a:off x="486176" y="1041709"/>
            <a:ext cx="8751067" cy="3564196"/>
          </a:xfrm>
          <a:prstGeom prst="rect">
            <a:avLst/>
          </a:prstGeom>
        </p:spPr>
        <p:txBody>
          <a:bodyPr lIns="91424" tIns="45711" rIns="91424" bIns="45711"/>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灯片编号占位符 3"/>
          <p:cNvSpPr txBox="1"/>
          <p:nvPr userDrawn="1"/>
        </p:nvSpPr>
        <p:spPr>
          <a:xfrm>
            <a:off x="7381205" y="5005627"/>
            <a:ext cx="2187416" cy="287536"/>
          </a:xfrm>
          <a:prstGeom prst="rect">
            <a:avLst/>
          </a:prstGeom>
        </p:spPr>
        <p:txBody>
          <a:bodyPr lIns="96738" tIns="48369" rIns="96738" bIns="48369"/>
          <a:lstStyle>
            <a:defPPr>
              <a:defRPr lang="zh-CN"/>
            </a:defPPr>
            <a:lvl1pPr marL="0" algn="r" defTabSz="967105" rtl="0" eaLnBrk="1" latinLnBrk="0" hangingPunct="1">
              <a:defRPr sz="1900" kern="1200">
                <a:solidFill>
                  <a:schemeClr val="tx1"/>
                </a:solidFill>
                <a:latin typeface="+mn-lt"/>
                <a:ea typeface="+mn-ea"/>
                <a:cs typeface="+mn-cs"/>
              </a:defRPr>
            </a:lvl1pPr>
            <a:lvl2pPr marL="483870" algn="l" defTabSz="967105" rtl="0" eaLnBrk="1" latinLnBrk="0" hangingPunct="1">
              <a:defRPr sz="1900" kern="1200">
                <a:solidFill>
                  <a:schemeClr val="tx1"/>
                </a:solidFill>
                <a:latin typeface="+mn-lt"/>
                <a:ea typeface="+mn-ea"/>
                <a:cs typeface="+mn-cs"/>
              </a:defRPr>
            </a:lvl2pPr>
            <a:lvl3pPr marL="967105" algn="l" defTabSz="967105" rtl="0" eaLnBrk="1" latinLnBrk="0" hangingPunct="1">
              <a:defRPr sz="1900" kern="1200">
                <a:solidFill>
                  <a:schemeClr val="tx1"/>
                </a:solidFill>
                <a:latin typeface="+mn-lt"/>
                <a:ea typeface="+mn-ea"/>
                <a:cs typeface="+mn-cs"/>
              </a:defRPr>
            </a:lvl3pPr>
            <a:lvl4pPr marL="1450975" algn="l" defTabSz="967105" rtl="0" eaLnBrk="1" latinLnBrk="0" hangingPunct="1">
              <a:defRPr sz="1900" kern="1200">
                <a:solidFill>
                  <a:schemeClr val="tx1"/>
                </a:solidFill>
                <a:latin typeface="+mn-lt"/>
                <a:ea typeface="+mn-ea"/>
                <a:cs typeface="+mn-cs"/>
              </a:defRPr>
            </a:lvl4pPr>
            <a:lvl5pPr marL="1934845" algn="l" defTabSz="967105" rtl="0" eaLnBrk="1" latinLnBrk="0" hangingPunct="1">
              <a:defRPr sz="1900" kern="1200">
                <a:solidFill>
                  <a:schemeClr val="tx1"/>
                </a:solidFill>
                <a:latin typeface="+mn-lt"/>
                <a:ea typeface="+mn-ea"/>
                <a:cs typeface="+mn-cs"/>
              </a:defRPr>
            </a:lvl5pPr>
            <a:lvl6pPr marL="2418715" algn="l" defTabSz="967105" rtl="0" eaLnBrk="1" latinLnBrk="0" hangingPunct="1">
              <a:defRPr sz="1900" kern="1200">
                <a:solidFill>
                  <a:schemeClr val="tx1"/>
                </a:solidFill>
                <a:latin typeface="+mn-lt"/>
                <a:ea typeface="+mn-ea"/>
                <a:cs typeface="+mn-cs"/>
              </a:defRPr>
            </a:lvl6pPr>
            <a:lvl7pPr marL="2901950" algn="l" defTabSz="967105" rtl="0" eaLnBrk="1" latinLnBrk="0" hangingPunct="1">
              <a:defRPr sz="1900" kern="1200">
                <a:solidFill>
                  <a:schemeClr val="tx1"/>
                </a:solidFill>
                <a:latin typeface="+mn-lt"/>
                <a:ea typeface="+mn-ea"/>
                <a:cs typeface="+mn-cs"/>
              </a:defRPr>
            </a:lvl7pPr>
            <a:lvl8pPr marL="3385820" algn="l" defTabSz="967105" rtl="0" eaLnBrk="1" latinLnBrk="0" hangingPunct="1">
              <a:defRPr sz="1900" kern="1200">
                <a:solidFill>
                  <a:schemeClr val="tx1"/>
                </a:solidFill>
                <a:latin typeface="+mn-lt"/>
                <a:ea typeface="+mn-ea"/>
                <a:cs typeface="+mn-cs"/>
              </a:defRPr>
            </a:lvl8pPr>
            <a:lvl9pPr marL="3869690" algn="l" defTabSz="967105" rtl="0" eaLnBrk="1" latinLnBrk="0" hangingPunct="1">
              <a:defRPr sz="1900" kern="1200">
                <a:solidFill>
                  <a:schemeClr val="tx1"/>
                </a:solidFill>
                <a:latin typeface="+mn-lt"/>
                <a:ea typeface="+mn-ea"/>
                <a:cs typeface="+mn-cs"/>
              </a:defRPr>
            </a:lvl9pPr>
          </a:lstStyle>
          <a:p>
            <a:fld id="{A1833836-86CD-4662-B1DE-A2BD434D3060}" type="slidenum">
              <a:rPr lang="zh-CN" altLang="en-US" smtClean="0"/>
            </a:fld>
            <a:endParaRPr lang="zh-CN" altLang="en-US" dirty="0"/>
          </a:p>
        </p:txBody>
      </p:sp>
    </p:spTree>
  </p:cSld>
  <p:clrMapOvr>
    <a:masterClrMapping/>
  </p:clrMapOvr>
  <p:transition/>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_以大图为主页面">
    <p:spTree>
      <p:nvGrpSpPr>
        <p:cNvPr id="1" name=""/>
        <p:cNvGrpSpPr/>
        <p:nvPr/>
      </p:nvGrpSpPr>
      <p:grpSpPr>
        <a:xfrm>
          <a:off x="0" y="0"/>
          <a:ext cx="0" cy="0"/>
          <a:chOff x="0" y="0"/>
          <a:chExt cx="0" cy="0"/>
        </a:xfrm>
      </p:grpSpPr>
      <p:sp>
        <p:nvSpPr>
          <p:cNvPr id="4" name="Rectangle 10"/>
          <p:cNvSpPr>
            <a:spLocks noGrp="1" noChangeArrowheads="1"/>
          </p:cNvSpPr>
          <p:nvPr>
            <p:ph type="sldNum" sz="quarter" idx="14"/>
          </p:nvPr>
        </p:nvSpPr>
        <p:spPr>
          <a:xfrm>
            <a:off x="151125" y="5160645"/>
            <a:ext cx="2268432" cy="240030"/>
          </a:xfrm>
          <a:prstGeom prst="rect">
            <a:avLst/>
          </a:prstGeom>
        </p:spPr>
        <p:txBody>
          <a:bodyPr lIns="91424" tIns="45711" rIns="91424" bIns="45711"/>
          <a:lstStyle>
            <a:lvl1pPr algn="l" defTabSz="725170" fontAlgn="auto">
              <a:spcBef>
                <a:spcPts val="0"/>
              </a:spcBef>
              <a:spcAft>
                <a:spcPts val="0"/>
              </a:spcAft>
              <a:defRPr sz="1000">
                <a:solidFill>
                  <a:prstClr val="black"/>
                </a:solidFill>
                <a:effectLst/>
                <a:latin typeface="微软雅黑" panose="020B0503020204020204" pitchFamily="34" charset="-122"/>
                <a:ea typeface="微软雅黑" panose="020B0503020204020204" pitchFamily="34" charset="-122"/>
              </a:defRPr>
            </a:lvl1pPr>
          </a:lstStyle>
          <a:p>
            <a:pPr>
              <a:defRPr/>
            </a:pPr>
            <a:fld id="{7DD7333A-5460-4423-BAE0-C09136DCDFF0}" type="slidenum">
              <a:rPr lang="en-US" altLang="zh-CN"/>
            </a:fld>
            <a:endParaRPr lang="en-US" altLang="zh-CN" dirty="0"/>
          </a:p>
        </p:txBody>
      </p:sp>
      <p:sp>
        <p:nvSpPr>
          <p:cNvPr id="5" name="标题 1"/>
          <p:cNvSpPr>
            <a:spLocks noGrp="1"/>
          </p:cNvSpPr>
          <p:nvPr>
            <p:ph type="title"/>
          </p:nvPr>
        </p:nvSpPr>
        <p:spPr>
          <a:xfrm>
            <a:off x="1" y="1"/>
            <a:ext cx="8749665" cy="536067"/>
          </a:xfrm>
          <a:prstGeom prst="rect">
            <a:avLst/>
          </a:prstGeom>
        </p:spPr>
        <p:txBody>
          <a:bodyPr anchor="ctr" anchorCtr="0"/>
          <a:lstStyle>
            <a:lvl1pPr algn="l">
              <a:defRPr sz="2200" b="1">
                <a:solidFill>
                  <a:schemeClr val="bg1"/>
                </a:solidFill>
                <a:latin typeface="微软雅黑" panose="020B0503020204020204" pitchFamily="34" charset="-122"/>
                <a:ea typeface="微软雅黑" panose="020B0503020204020204" pitchFamily="34" charset="-122"/>
              </a:defRPr>
            </a:lvl1pPr>
          </a:lstStyle>
          <a:p>
            <a:r>
              <a:rPr lang="zh-CN" altLang="en-US" dirty="0"/>
              <a:t>单击此处编辑母版标题样式</a:t>
            </a:r>
            <a:endParaRPr lang="zh-CN" altLang="en-US" dirty="0"/>
          </a:p>
        </p:txBody>
      </p:sp>
      <p:sp>
        <p:nvSpPr>
          <p:cNvPr id="6" name="灯片编号占位符 3"/>
          <p:cNvSpPr txBox="1"/>
          <p:nvPr userDrawn="1"/>
        </p:nvSpPr>
        <p:spPr>
          <a:xfrm>
            <a:off x="7381205" y="5005627"/>
            <a:ext cx="2187416" cy="287536"/>
          </a:xfrm>
          <a:prstGeom prst="rect">
            <a:avLst/>
          </a:prstGeom>
        </p:spPr>
        <p:txBody>
          <a:bodyPr lIns="96738" tIns="48369" rIns="96738" bIns="48369"/>
          <a:lstStyle>
            <a:defPPr>
              <a:defRPr lang="zh-CN"/>
            </a:defPPr>
            <a:lvl1pPr marL="0" algn="r" defTabSz="967105" rtl="0" eaLnBrk="1" latinLnBrk="0" hangingPunct="1">
              <a:defRPr sz="1900" kern="1200">
                <a:solidFill>
                  <a:schemeClr val="tx1"/>
                </a:solidFill>
                <a:latin typeface="+mn-lt"/>
                <a:ea typeface="+mn-ea"/>
                <a:cs typeface="+mn-cs"/>
              </a:defRPr>
            </a:lvl1pPr>
            <a:lvl2pPr marL="483870" algn="l" defTabSz="967105" rtl="0" eaLnBrk="1" latinLnBrk="0" hangingPunct="1">
              <a:defRPr sz="1900" kern="1200">
                <a:solidFill>
                  <a:schemeClr val="tx1"/>
                </a:solidFill>
                <a:latin typeface="+mn-lt"/>
                <a:ea typeface="+mn-ea"/>
                <a:cs typeface="+mn-cs"/>
              </a:defRPr>
            </a:lvl2pPr>
            <a:lvl3pPr marL="967105" algn="l" defTabSz="967105" rtl="0" eaLnBrk="1" latinLnBrk="0" hangingPunct="1">
              <a:defRPr sz="1900" kern="1200">
                <a:solidFill>
                  <a:schemeClr val="tx1"/>
                </a:solidFill>
                <a:latin typeface="+mn-lt"/>
                <a:ea typeface="+mn-ea"/>
                <a:cs typeface="+mn-cs"/>
              </a:defRPr>
            </a:lvl3pPr>
            <a:lvl4pPr marL="1450975" algn="l" defTabSz="967105" rtl="0" eaLnBrk="1" latinLnBrk="0" hangingPunct="1">
              <a:defRPr sz="1900" kern="1200">
                <a:solidFill>
                  <a:schemeClr val="tx1"/>
                </a:solidFill>
                <a:latin typeface="+mn-lt"/>
                <a:ea typeface="+mn-ea"/>
                <a:cs typeface="+mn-cs"/>
              </a:defRPr>
            </a:lvl4pPr>
            <a:lvl5pPr marL="1934845" algn="l" defTabSz="967105" rtl="0" eaLnBrk="1" latinLnBrk="0" hangingPunct="1">
              <a:defRPr sz="1900" kern="1200">
                <a:solidFill>
                  <a:schemeClr val="tx1"/>
                </a:solidFill>
                <a:latin typeface="+mn-lt"/>
                <a:ea typeface="+mn-ea"/>
                <a:cs typeface="+mn-cs"/>
              </a:defRPr>
            </a:lvl5pPr>
            <a:lvl6pPr marL="2418715" algn="l" defTabSz="967105" rtl="0" eaLnBrk="1" latinLnBrk="0" hangingPunct="1">
              <a:defRPr sz="1900" kern="1200">
                <a:solidFill>
                  <a:schemeClr val="tx1"/>
                </a:solidFill>
                <a:latin typeface="+mn-lt"/>
                <a:ea typeface="+mn-ea"/>
                <a:cs typeface="+mn-cs"/>
              </a:defRPr>
            </a:lvl6pPr>
            <a:lvl7pPr marL="2901950" algn="l" defTabSz="967105" rtl="0" eaLnBrk="1" latinLnBrk="0" hangingPunct="1">
              <a:defRPr sz="1900" kern="1200">
                <a:solidFill>
                  <a:schemeClr val="tx1"/>
                </a:solidFill>
                <a:latin typeface="+mn-lt"/>
                <a:ea typeface="+mn-ea"/>
                <a:cs typeface="+mn-cs"/>
              </a:defRPr>
            </a:lvl7pPr>
            <a:lvl8pPr marL="3385820" algn="l" defTabSz="967105" rtl="0" eaLnBrk="1" latinLnBrk="0" hangingPunct="1">
              <a:defRPr sz="1900" kern="1200">
                <a:solidFill>
                  <a:schemeClr val="tx1"/>
                </a:solidFill>
                <a:latin typeface="+mn-lt"/>
                <a:ea typeface="+mn-ea"/>
                <a:cs typeface="+mn-cs"/>
              </a:defRPr>
            </a:lvl8pPr>
            <a:lvl9pPr marL="3869690" algn="l" defTabSz="967105" rtl="0" eaLnBrk="1" latinLnBrk="0" hangingPunct="1">
              <a:defRPr sz="1900" kern="1200">
                <a:solidFill>
                  <a:schemeClr val="tx1"/>
                </a:solidFill>
                <a:latin typeface="+mn-lt"/>
                <a:ea typeface="+mn-ea"/>
                <a:cs typeface="+mn-cs"/>
              </a:defRPr>
            </a:lvl9pPr>
          </a:lstStyle>
          <a:p>
            <a:fld id="{A1833836-86CD-4662-B1DE-A2BD434D3060}" type="slidenum">
              <a:rPr lang="zh-CN" altLang="en-US" smtClean="0"/>
            </a:fld>
            <a:endParaRPr lang="zh-CN" altLang="en-US" dirty="0"/>
          </a:p>
        </p:txBody>
      </p:sp>
    </p:spTree>
  </p:cSld>
  <p:clrMapOvr>
    <a:masterClrMapping/>
  </p:clrMapOvr>
  <p:transition/>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4" name="灯片编号占位符 3"/>
          <p:cNvSpPr txBox="1"/>
          <p:nvPr userDrawn="1"/>
        </p:nvSpPr>
        <p:spPr>
          <a:xfrm>
            <a:off x="7381205" y="5005627"/>
            <a:ext cx="2187416" cy="287536"/>
          </a:xfrm>
          <a:prstGeom prst="rect">
            <a:avLst/>
          </a:prstGeom>
        </p:spPr>
        <p:txBody>
          <a:bodyPr lIns="96738" tIns="48369" rIns="96738" bIns="48369"/>
          <a:lstStyle>
            <a:defPPr>
              <a:defRPr lang="zh-CN"/>
            </a:defPPr>
            <a:lvl1pPr marL="0" algn="r" defTabSz="967105" rtl="0" eaLnBrk="1" latinLnBrk="0" hangingPunct="1">
              <a:defRPr sz="1900" kern="1200">
                <a:solidFill>
                  <a:schemeClr val="tx1"/>
                </a:solidFill>
                <a:latin typeface="+mn-lt"/>
                <a:ea typeface="+mn-ea"/>
                <a:cs typeface="+mn-cs"/>
              </a:defRPr>
            </a:lvl1pPr>
            <a:lvl2pPr marL="483870" algn="l" defTabSz="967105" rtl="0" eaLnBrk="1" latinLnBrk="0" hangingPunct="1">
              <a:defRPr sz="1900" kern="1200">
                <a:solidFill>
                  <a:schemeClr val="tx1"/>
                </a:solidFill>
                <a:latin typeface="+mn-lt"/>
                <a:ea typeface="+mn-ea"/>
                <a:cs typeface="+mn-cs"/>
              </a:defRPr>
            </a:lvl2pPr>
            <a:lvl3pPr marL="967105" algn="l" defTabSz="967105" rtl="0" eaLnBrk="1" latinLnBrk="0" hangingPunct="1">
              <a:defRPr sz="1900" kern="1200">
                <a:solidFill>
                  <a:schemeClr val="tx1"/>
                </a:solidFill>
                <a:latin typeface="+mn-lt"/>
                <a:ea typeface="+mn-ea"/>
                <a:cs typeface="+mn-cs"/>
              </a:defRPr>
            </a:lvl3pPr>
            <a:lvl4pPr marL="1450975" algn="l" defTabSz="967105" rtl="0" eaLnBrk="1" latinLnBrk="0" hangingPunct="1">
              <a:defRPr sz="1900" kern="1200">
                <a:solidFill>
                  <a:schemeClr val="tx1"/>
                </a:solidFill>
                <a:latin typeface="+mn-lt"/>
                <a:ea typeface="+mn-ea"/>
                <a:cs typeface="+mn-cs"/>
              </a:defRPr>
            </a:lvl4pPr>
            <a:lvl5pPr marL="1934845" algn="l" defTabSz="967105" rtl="0" eaLnBrk="1" latinLnBrk="0" hangingPunct="1">
              <a:defRPr sz="1900" kern="1200">
                <a:solidFill>
                  <a:schemeClr val="tx1"/>
                </a:solidFill>
                <a:latin typeface="+mn-lt"/>
                <a:ea typeface="+mn-ea"/>
                <a:cs typeface="+mn-cs"/>
              </a:defRPr>
            </a:lvl5pPr>
            <a:lvl6pPr marL="2418715" algn="l" defTabSz="967105" rtl="0" eaLnBrk="1" latinLnBrk="0" hangingPunct="1">
              <a:defRPr sz="1900" kern="1200">
                <a:solidFill>
                  <a:schemeClr val="tx1"/>
                </a:solidFill>
                <a:latin typeface="+mn-lt"/>
                <a:ea typeface="+mn-ea"/>
                <a:cs typeface="+mn-cs"/>
              </a:defRPr>
            </a:lvl6pPr>
            <a:lvl7pPr marL="2901950" algn="l" defTabSz="967105" rtl="0" eaLnBrk="1" latinLnBrk="0" hangingPunct="1">
              <a:defRPr sz="1900" kern="1200">
                <a:solidFill>
                  <a:schemeClr val="tx1"/>
                </a:solidFill>
                <a:latin typeface="+mn-lt"/>
                <a:ea typeface="+mn-ea"/>
                <a:cs typeface="+mn-cs"/>
              </a:defRPr>
            </a:lvl7pPr>
            <a:lvl8pPr marL="3385820" algn="l" defTabSz="967105" rtl="0" eaLnBrk="1" latinLnBrk="0" hangingPunct="1">
              <a:defRPr sz="1900" kern="1200">
                <a:solidFill>
                  <a:schemeClr val="tx1"/>
                </a:solidFill>
                <a:latin typeface="+mn-lt"/>
                <a:ea typeface="+mn-ea"/>
                <a:cs typeface="+mn-cs"/>
              </a:defRPr>
            </a:lvl8pPr>
            <a:lvl9pPr marL="3869690" algn="l" defTabSz="967105" rtl="0" eaLnBrk="1" latinLnBrk="0" hangingPunct="1">
              <a:defRPr sz="1900" kern="1200">
                <a:solidFill>
                  <a:schemeClr val="tx1"/>
                </a:solidFill>
                <a:latin typeface="+mn-lt"/>
                <a:ea typeface="+mn-ea"/>
                <a:cs typeface="+mn-cs"/>
              </a:defRPr>
            </a:lvl9pPr>
          </a:lstStyle>
          <a:p>
            <a:fld id="{A1833836-86CD-4662-B1DE-A2BD434D3060}" type="slidenum">
              <a:rPr lang="zh-CN" altLang="en-US" smtClean="0"/>
            </a:fld>
            <a:endParaRPr lang="zh-CN" altLang="en-US" dirty="0"/>
          </a:p>
        </p:txBody>
      </p:sp>
    </p:spTree>
  </p:cSld>
  <p:clrMapOvr>
    <a:masterClrMapping/>
  </p:clrMapOvr>
  <mc:AlternateContent xmlns:mc="http://schemas.openxmlformats.org/markup-compatibility/2006">
    <mc:Choice xmlns:p14="http://schemas.microsoft.com/office/powerpoint/2010/main" Requires="p14">
      <p:transition p14:dur="10" advTm="0"/>
    </mc:Choice>
    <mc:Fallback>
      <p:transition advTm="0"/>
    </mc:Fallback>
  </mc:AlternateContent>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3_标题和内容">
    <p:spTree>
      <p:nvGrpSpPr>
        <p:cNvPr id="1" name=""/>
        <p:cNvGrpSpPr/>
        <p:nvPr/>
      </p:nvGrpSpPr>
      <p:grpSpPr>
        <a:xfrm>
          <a:off x="0" y="0"/>
          <a:ext cx="0" cy="0"/>
          <a:chOff x="0" y="0"/>
          <a:chExt cx="0" cy="0"/>
        </a:xfrm>
      </p:grpSpPr>
      <p:sp>
        <p:nvSpPr>
          <p:cNvPr id="2" name="灯片编号占位符 3"/>
          <p:cNvSpPr txBox="1"/>
          <p:nvPr userDrawn="1"/>
        </p:nvSpPr>
        <p:spPr>
          <a:xfrm>
            <a:off x="7381205" y="5005627"/>
            <a:ext cx="2187416" cy="287536"/>
          </a:xfrm>
          <a:prstGeom prst="rect">
            <a:avLst/>
          </a:prstGeom>
        </p:spPr>
        <p:txBody>
          <a:bodyPr lIns="96738" tIns="48369" rIns="96738" bIns="48369"/>
          <a:lstStyle>
            <a:defPPr>
              <a:defRPr lang="zh-CN"/>
            </a:defPPr>
            <a:lvl1pPr marL="0" algn="r" defTabSz="967105" rtl="0" eaLnBrk="1" latinLnBrk="0" hangingPunct="1">
              <a:defRPr sz="1900" kern="1200">
                <a:solidFill>
                  <a:schemeClr val="tx1"/>
                </a:solidFill>
                <a:latin typeface="+mn-lt"/>
                <a:ea typeface="+mn-ea"/>
                <a:cs typeface="+mn-cs"/>
              </a:defRPr>
            </a:lvl1pPr>
            <a:lvl2pPr marL="483870" algn="l" defTabSz="967105" rtl="0" eaLnBrk="1" latinLnBrk="0" hangingPunct="1">
              <a:defRPr sz="1900" kern="1200">
                <a:solidFill>
                  <a:schemeClr val="tx1"/>
                </a:solidFill>
                <a:latin typeface="+mn-lt"/>
                <a:ea typeface="+mn-ea"/>
                <a:cs typeface="+mn-cs"/>
              </a:defRPr>
            </a:lvl2pPr>
            <a:lvl3pPr marL="967105" algn="l" defTabSz="967105" rtl="0" eaLnBrk="1" latinLnBrk="0" hangingPunct="1">
              <a:defRPr sz="1900" kern="1200">
                <a:solidFill>
                  <a:schemeClr val="tx1"/>
                </a:solidFill>
                <a:latin typeface="+mn-lt"/>
                <a:ea typeface="+mn-ea"/>
                <a:cs typeface="+mn-cs"/>
              </a:defRPr>
            </a:lvl3pPr>
            <a:lvl4pPr marL="1450975" algn="l" defTabSz="967105" rtl="0" eaLnBrk="1" latinLnBrk="0" hangingPunct="1">
              <a:defRPr sz="1900" kern="1200">
                <a:solidFill>
                  <a:schemeClr val="tx1"/>
                </a:solidFill>
                <a:latin typeface="+mn-lt"/>
                <a:ea typeface="+mn-ea"/>
                <a:cs typeface="+mn-cs"/>
              </a:defRPr>
            </a:lvl4pPr>
            <a:lvl5pPr marL="1934845" algn="l" defTabSz="967105" rtl="0" eaLnBrk="1" latinLnBrk="0" hangingPunct="1">
              <a:defRPr sz="1900" kern="1200">
                <a:solidFill>
                  <a:schemeClr val="tx1"/>
                </a:solidFill>
                <a:latin typeface="+mn-lt"/>
                <a:ea typeface="+mn-ea"/>
                <a:cs typeface="+mn-cs"/>
              </a:defRPr>
            </a:lvl5pPr>
            <a:lvl6pPr marL="2418715" algn="l" defTabSz="967105" rtl="0" eaLnBrk="1" latinLnBrk="0" hangingPunct="1">
              <a:defRPr sz="1900" kern="1200">
                <a:solidFill>
                  <a:schemeClr val="tx1"/>
                </a:solidFill>
                <a:latin typeface="+mn-lt"/>
                <a:ea typeface="+mn-ea"/>
                <a:cs typeface="+mn-cs"/>
              </a:defRPr>
            </a:lvl6pPr>
            <a:lvl7pPr marL="2901950" algn="l" defTabSz="967105" rtl="0" eaLnBrk="1" latinLnBrk="0" hangingPunct="1">
              <a:defRPr sz="1900" kern="1200">
                <a:solidFill>
                  <a:schemeClr val="tx1"/>
                </a:solidFill>
                <a:latin typeface="+mn-lt"/>
                <a:ea typeface="+mn-ea"/>
                <a:cs typeface="+mn-cs"/>
              </a:defRPr>
            </a:lvl7pPr>
            <a:lvl8pPr marL="3385820" algn="l" defTabSz="967105" rtl="0" eaLnBrk="1" latinLnBrk="0" hangingPunct="1">
              <a:defRPr sz="1900" kern="1200">
                <a:solidFill>
                  <a:schemeClr val="tx1"/>
                </a:solidFill>
                <a:latin typeface="+mn-lt"/>
                <a:ea typeface="+mn-ea"/>
                <a:cs typeface="+mn-cs"/>
              </a:defRPr>
            </a:lvl8pPr>
            <a:lvl9pPr marL="3869690" algn="l" defTabSz="967105" rtl="0" eaLnBrk="1" latinLnBrk="0" hangingPunct="1">
              <a:defRPr sz="1900" kern="1200">
                <a:solidFill>
                  <a:schemeClr val="tx1"/>
                </a:solidFill>
                <a:latin typeface="+mn-lt"/>
                <a:ea typeface="+mn-ea"/>
                <a:cs typeface="+mn-cs"/>
              </a:defRPr>
            </a:lvl9pPr>
          </a:lstStyle>
          <a:p>
            <a:fld id="{A1833836-86CD-4662-B1DE-A2BD434D3060}" type="slidenum">
              <a:rPr lang="zh-CN" altLang="en-US" smtClean="0"/>
            </a:fld>
            <a:endParaRPr lang="zh-CN" altLang="en-US" dirty="0"/>
          </a:p>
        </p:txBody>
      </p:sp>
    </p:spTree>
  </p:cSld>
  <p:clrMapOvr>
    <a:masterClrMapping/>
  </p:clrMapOvr>
  <mc:AlternateContent xmlns:mc="http://schemas.openxmlformats.org/markup-compatibility/2006">
    <mc:Choice xmlns:p14="http://schemas.microsoft.com/office/powerpoint/2010/main" Requires="p14">
      <p:transition p14:dur="10" advTm="0"/>
    </mc:Choice>
    <mc:Fallback>
      <p:transition advTm="0"/>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p14:dur="10" advTm="0"/>
    </mc:Choice>
    <mc:Fallback>
      <p:transition advTm="0"/>
    </mc:Fallback>
  </mc:AlternateContent>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4_标题和内容">
    <p:spTree>
      <p:nvGrpSpPr>
        <p:cNvPr id="1" name=""/>
        <p:cNvGrpSpPr/>
        <p:nvPr/>
      </p:nvGrpSpPr>
      <p:grpSpPr>
        <a:xfrm>
          <a:off x="0" y="0"/>
          <a:ext cx="0" cy="0"/>
          <a:chOff x="0" y="0"/>
          <a:chExt cx="0" cy="0"/>
        </a:xfrm>
      </p:grpSpPr>
      <p:sp>
        <p:nvSpPr>
          <p:cNvPr id="2" name="灯片编号占位符 3"/>
          <p:cNvSpPr txBox="1"/>
          <p:nvPr userDrawn="1"/>
        </p:nvSpPr>
        <p:spPr>
          <a:xfrm>
            <a:off x="7381205" y="5005627"/>
            <a:ext cx="2187416" cy="287536"/>
          </a:xfrm>
          <a:prstGeom prst="rect">
            <a:avLst/>
          </a:prstGeom>
        </p:spPr>
        <p:txBody>
          <a:bodyPr lIns="96738" tIns="48369" rIns="96738" bIns="48369"/>
          <a:lstStyle>
            <a:defPPr>
              <a:defRPr lang="zh-CN"/>
            </a:defPPr>
            <a:lvl1pPr marL="0" algn="r" defTabSz="967105" rtl="0" eaLnBrk="1" latinLnBrk="0" hangingPunct="1">
              <a:defRPr sz="1900" kern="1200">
                <a:solidFill>
                  <a:schemeClr val="tx1"/>
                </a:solidFill>
                <a:latin typeface="+mn-lt"/>
                <a:ea typeface="+mn-ea"/>
                <a:cs typeface="+mn-cs"/>
              </a:defRPr>
            </a:lvl1pPr>
            <a:lvl2pPr marL="483870" algn="l" defTabSz="967105" rtl="0" eaLnBrk="1" latinLnBrk="0" hangingPunct="1">
              <a:defRPr sz="1900" kern="1200">
                <a:solidFill>
                  <a:schemeClr val="tx1"/>
                </a:solidFill>
                <a:latin typeface="+mn-lt"/>
                <a:ea typeface="+mn-ea"/>
                <a:cs typeface="+mn-cs"/>
              </a:defRPr>
            </a:lvl2pPr>
            <a:lvl3pPr marL="967105" algn="l" defTabSz="967105" rtl="0" eaLnBrk="1" latinLnBrk="0" hangingPunct="1">
              <a:defRPr sz="1900" kern="1200">
                <a:solidFill>
                  <a:schemeClr val="tx1"/>
                </a:solidFill>
                <a:latin typeface="+mn-lt"/>
                <a:ea typeface="+mn-ea"/>
                <a:cs typeface="+mn-cs"/>
              </a:defRPr>
            </a:lvl3pPr>
            <a:lvl4pPr marL="1450975" algn="l" defTabSz="967105" rtl="0" eaLnBrk="1" latinLnBrk="0" hangingPunct="1">
              <a:defRPr sz="1900" kern="1200">
                <a:solidFill>
                  <a:schemeClr val="tx1"/>
                </a:solidFill>
                <a:latin typeface="+mn-lt"/>
                <a:ea typeface="+mn-ea"/>
                <a:cs typeface="+mn-cs"/>
              </a:defRPr>
            </a:lvl4pPr>
            <a:lvl5pPr marL="1934845" algn="l" defTabSz="967105" rtl="0" eaLnBrk="1" latinLnBrk="0" hangingPunct="1">
              <a:defRPr sz="1900" kern="1200">
                <a:solidFill>
                  <a:schemeClr val="tx1"/>
                </a:solidFill>
                <a:latin typeface="+mn-lt"/>
                <a:ea typeface="+mn-ea"/>
                <a:cs typeface="+mn-cs"/>
              </a:defRPr>
            </a:lvl5pPr>
            <a:lvl6pPr marL="2418715" algn="l" defTabSz="967105" rtl="0" eaLnBrk="1" latinLnBrk="0" hangingPunct="1">
              <a:defRPr sz="1900" kern="1200">
                <a:solidFill>
                  <a:schemeClr val="tx1"/>
                </a:solidFill>
                <a:latin typeface="+mn-lt"/>
                <a:ea typeface="+mn-ea"/>
                <a:cs typeface="+mn-cs"/>
              </a:defRPr>
            </a:lvl6pPr>
            <a:lvl7pPr marL="2901950" algn="l" defTabSz="967105" rtl="0" eaLnBrk="1" latinLnBrk="0" hangingPunct="1">
              <a:defRPr sz="1900" kern="1200">
                <a:solidFill>
                  <a:schemeClr val="tx1"/>
                </a:solidFill>
                <a:latin typeface="+mn-lt"/>
                <a:ea typeface="+mn-ea"/>
                <a:cs typeface="+mn-cs"/>
              </a:defRPr>
            </a:lvl7pPr>
            <a:lvl8pPr marL="3385820" algn="l" defTabSz="967105" rtl="0" eaLnBrk="1" latinLnBrk="0" hangingPunct="1">
              <a:defRPr sz="1900" kern="1200">
                <a:solidFill>
                  <a:schemeClr val="tx1"/>
                </a:solidFill>
                <a:latin typeface="+mn-lt"/>
                <a:ea typeface="+mn-ea"/>
                <a:cs typeface="+mn-cs"/>
              </a:defRPr>
            </a:lvl8pPr>
            <a:lvl9pPr marL="3869690" algn="l" defTabSz="967105" rtl="0" eaLnBrk="1" latinLnBrk="0" hangingPunct="1">
              <a:defRPr sz="1900" kern="1200">
                <a:solidFill>
                  <a:schemeClr val="tx1"/>
                </a:solidFill>
                <a:latin typeface="+mn-lt"/>
                <a:ea typeface="+mn-ea"/>
                <a:cs typeface="+mn-cs"/>
              </a:defRPr>
            </a:lvl9pPr>
          </a:lstStyle>
          <a:p>
            <a:fld id="{A1833836-86CD-4662-B1DE-A2BD434D3060}" type="slidenum">
              <a:rPr lang="zh-CN" altLang="en-US" smtClean="0"/>
            </a:fld>
            <a:endParaRPr lang="zh-CN" altLang="en-US" dirty="0"/>
          </a:p>
        </p:txBody>
      </p:sp>
    </p:spTree>
  </p:cSld>
  <p:clrMapOvr>
    <a:masterClrMapping/>
  </p:clrMapOvr>
  <mc:AlternateContent xmlns:mc="http://schemas.openxmlformats.org/markup-compatibility/2006">
    <mc:Choice xmlns:p14="http://schemas.microsoft.com/office/powerpoint/2010/main" Requires="p14">
      <p:transition p14:dur="10" advTm="0"/>
    </mc:Choice>
    <mc:Fallback>
      <p:transition advTm="0"/>
    </mc:Fallback>
  </mc:AlternateContent>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5_标题和内容">
    <p:spTree>
      <p:nvGrpSpPr>
        <p:cNvPr id="1" name=""/>
        <p:cNvGrpSpPr/>
        <p:nvPr/>
      </p:nvGrpSpPr>
      <p:grpSpPr>
        <a:xfrm>
          <a:off x="0" y="0"/>
          <a:ext cx="0" cy="0"/>
          <a:chOff x="0" y="0"/>
          <a:chExt cx="0" cy="0"/>
        </a:xfrm>
      </p:grpSpPr>
      <p:sp>
        <p:nvSpPr>
          <p:cNvPr id="2" name="灯片编号占位符 3"/>
          <p:cNvSpPr txBox="1"/>
          <p:nvPr userDrawn="1"/>
        </p:nvSpPr>
        <p:spPr>
          <a:xfrm>
            <a:off x="7381205" y="5005627"/>
            <a:ext cx="2187416" cy="287536"/>
          </a:xfrm>
          <a:prstGeom prst="rect">
            <a:avLst/>
          </a:prstGeom>
        </p:spPr>
        <p:txBody>
          <a:bodyPr lIns="96738" tIns="48369" rIns="96738" bIns="48369"/>
          <a:lstStyle>
            <a:defPPr>
              <a:defRPr lang="zh-CN"/>
            </a:defPPr>
            <a:lvl1pPr marL="0" algn="r" defTabSz="967105" rtl="0" eaLnBrk="1" latinLnBrk="0" hangingPunct="1">
              <a:defRPr sz="1900" kern="1200">
                <a:solidFill>
                  <a:schemeClr val="tx1"/>
                </a:solidFill>
                <a:latin typeface="+mn-lt"/>
                <a:ea typeface="+mn-ea"/>
                <a:cs typeface="+mn-cs"/>
              </a:defRPr>
            </a:lvl1pPr>
            <a:lvl2pPr marL="483870" algn="l" defTabSz="967105" rtl="0" eaLnBrk="1" latinLnBrk="0" hangingPunct="1">
              <a:defRPr sz="1900" kern="1200">
                <a:solidFill>
                  <a:schemeClr val="tx1"/>
                </a:solidFill>
                <a:latin typeface="+mn-lt"/>
                <a:ea typeface="+mn-ea"/>
                <a:cs typeface="+mn-cs"/>
              </a:defRPr>
            </a:lvl2pPr>
            <a:lvl3pPr marL="967105" algn="l" defTabSz="967105" rtl="0" eaLnBrk="1" latinLnBrk="0" hangingPunct="1">
              <a:defRPr sz="1900" kern="1200">
                <a:solidFill>
                  <a:schemeClr val="tx1"/>
                </a:solidFill>
                <a:latin typeface="+mn-lt"/>
                <a:ea typeface="+mn-ea"/>
                <a:cs typeface="+mn-cs"/>
              </a:defRPr>
            </a:lvl3pPr>
            <a:lvl4pPr marL="1450975" algn="l" defTabSz="967105" rtl="0" eaLnBrk="1" latinLnBrk="0" hangingPunct="1">
              <a:defRPr sz="1900" kern="1200">
                <a:solidFill>
                  <a:schemeClr val="tx1"/>
                </a:solidFill>
                <a:latin typeface="+mn-lt"/>
                <a:ea typeface="+mn-ea"/>
                <a:cs typeface="+mn-cs"/>
              </a:defRPr>
            </a:lvl4pPr>
            <a:lvl5pPr marL="1934845" algn="l" defTabSz="967105" rtl="0" eaLnBrk="1" latinLnBrk="0" hangingPunct="1">
              <a:defRPr sz="1900" kern="1200">
                <a:solidFill>
                  <a:schemeClr val="tx1"/>
                </a:solidFill>
                <a:latin typeface="+mn-lt"/>
                <a:ea typeface="+mn-ea"/>
                <a:cs typeface="+mn-cs"/>
              </a:defRPr>
            </a:lvl5pPr>
            <a:lvl6pPr marL="2418715" algn="l" defTabSz="967105" rtl="0" eaLnBrk="1" latinLnBrk="0" hangingPunct="1">
              <a:defRPr sz="1900" kern="1200">
                <a:solidFill>
                  <a:schemeClr val="tx1"/>
                </a:solidFill>
                <a:latin typeface="+mn-lt"/>
                <a:ea typeface="+mn-ea"/>
                <a:cs typeface="+mn-cs"/>
              </a:defRPr>
            </a:lvl6pPr>
            <a:lvl7pPr marL="2901950" algn="l" defTabSz="967105" rtl="0" eaLnBrk="1" latinLnBrk="0" hangingPunct="1">
              <a:defRPr sz="1900" kern="1200">
                <a:solidFill>
                  <a:schemeClr val="tx1"/>
                </a:solidFill>
                <a:latin typeface="+mn-lt"/>
                <a:ea typeface="+mn-ea"/>
                <a:cs typeface="+mn-cs"/>
              </a:defRPr>
            </a:lvl7pPr>
            <a:lvl8pPr marL="3385820" algn="l" defTabSz="967105" rtl="0" eaLnBrk="1" latinLnBrk="0" hangingPunct="1">
              <a:defRPr sz="1900" kern="1200">
                <a:solidFill>
                  <a:schemeClr val="tx1"/>
                </a:solidFill>
                <a:latin typeface="+mn-lt"/>
                <a:ea typeface="+mn-ea"/>
                <a:cs typeface="+mn-cs"/>
              </a:defRPr>
            </a:lvl8pPr>
            <a:lvl9pPr marL="3869690" algn="l" defTabSz="967105" rtl="0" eaLnBrk="1" latinLnBrk="0" hangingPunct="1">
              <a:defRPr sz="1900" kern="1200">
                <a:solidFill>
                  <a:schemeClr val="tx1"/>
                </a:solidFill>
                <a:latin typeface="+mn-lt"/>
                <a:ea typeface="+mn-ea"/>
                <a:cs typeface="+mn-cs"/>
              </a:defRPr>
            </a:lvl9pPr>
          </a:lstStyle>
          <a:p>
            <a:fld id="{A1833836-86CD-4662-B1DE-A2BD434D3060}" type="slidenum">
              <a:rPr lang="zh-CN" altLang="en-US" smtClean="0"/>
            </a:fld>
            <a:endParaRPr lang="zh-CN" altLang="en-US" dirty="0"/>
          </a:p>
        </p:txBody>
      </p:sp>
    </p:spTree>
  </p:cSld>
  <p:clrMapOvr>
    <a:masterClrMapping/>
  </p:clrMapOvr>
  <mc:AlternateContent xmlns:mc="http://schemas.openxmlformats.org/markup-compatibility/2006">
    <mc:Choice xmlns:p14="http://schemas.microsoft.com/office/powerpoint/2010/main" Requires="p14">
      <p:transition p14:dur="10" advTm="0"/>
    </mc:Choice>
    <mc:Fallback>
      <p:transition advTm="0"/>
    </mc:Fallback>
  </mc:AlternateContent>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486095" y="216029"/>
            <a:ext cx="8749665" cy="900113"/>
          </a:xfrm>
        </p:spPr>
        <p:txBody>
          <a:bodyPr/>
          <a:lstStyle/>
          <a:p>
            <a:r>
              <a:rPr lang="zh-CN" altLang="en-US"/>
              <a:t>单击此处编辑母版标题样式</a:t>
            </a:r>
            <a:endParaRPr lang="zh-CN" altLang="en-US"/>
          </a:p>
        </p:txBody>
      </p:sp>
      <p:sp>
        <p:nvSpPr>
          <p:cNvPr id="3" name="日期占位符 3"/>
          <p:cNvSpPr>
            <a:spLocks noGrp="1" noChangeArrowheads="1"/>
          </p:cNvSpPr>
          <p:nvPr>
            <p:ph type="dt" sz="half" idx="10"/>
          </p:nvPr>
        </p:nvSpPr>
        <p:spPr>
          <a:xfrm>
            <a:off x="486093" y="5006128"/>
            <a:ext cx="2268432" cy="286535"/>
          </a:xfrm>
          <a:prstGeom prst="rect">
            <a:avLst/>
          </a:prstGeom>
        </p:spPr>
        <p:txBody>
          <a:bodyPr lIns="72567" tIns="36283" rIns="72567" bIns="36283"/>
          <a:lstStyle>
            <a:lvl1pPr>
              <a:defRPr/>
            </a:lvl1pPr>
          </a:lstStyle>
          <a:p>
            <a:pPr>
              <a:defRPr/>
            </a:pPr>
            <a:endParaRPr lang="zh-CN" altLang="en-US" sz="1800">
              <a:solidFill>
                <a:srgbClr val="000000"/>
              </a:solidFill>
              <a:ea typeface="宋体" panose="02010600030101010101" pitchFamily="2" charset="-122"/>
            </a:endParaRPr>
          </a:p>
        </p:txBody>
      </p:sp>
      <p:sp>
        <p:nvSpPr>
          <p:cNvPr id="4" name="页脚占位符 4"/>
          <p:cNvSpPr>
            <a:spLocks noGrp="1" noChangeArrowheads="1"/>
          </p:cNvSpPr>
          <p:nvPr>
            <p:ph type="ftr" sz="quarter" idx="11"/>
          </p:nvPr>
        </p:nvSpPr>
        <p:spPr>
          <a:xfrm>
            <a:off x="3321635" y="5006128"/>
            <a:ext cx="3078585" cy="286535"/>
          </a:xfrm>
          <a:prstGeom prst="rect">
            <a:avLst/>
          </a:prstGeom>
        </p:spPr>
        <p:txBody>
          <a:bodyPr lIns="72567" tIns="36283" rIns="72567" bIns="36283"/>
          <a:lstStyle>
            <a:lvl1pPr>
              <a:defRPr/>
            </a:lvl1pPr>
          </a:lstStyle>
          <a:p>
            <a:pPr>
              <a:defRPr/>
            </a:pPr>
            <a:endParaRPr lang="zh-CN" altLang="zh-CN"/>
          </a:p>
        </p:txBody>
      </p:sp>
    </p:spTree>
  </p:cSld>
  <p:clrMapOvr>
    <a:masterClrMapping/>
  </p:clrMapOvr>
  <mc:AlternateContent xmlns:mc="http://schemas.openxmlformats.org/markup-compatibility/2006">
    <mc:Choice xmlns:p14="http://schemas.microsoft.com/office/powerpoint/2010/main" Requires="p14">
      <p:transition p14:dur="10" advTm="0"/>
    </mc:Choice>
    <mc:Fallback>
      <p:transition advTm="0"/>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3_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p14:dur="10" advTm="0"/>
    </mc:Choice>
    <mc:Fallback>
      <p:transition advTm="0"/>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1_Blank-2">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p14:dur="10" advTm="0"/>
    </mc:Choice>
    <mc:Fallback>
      <p:transition advTm="0"/>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9_自定义版式">
    <p:spTree>
      <p:nvGrpSpPr>
        <p:cNvPr id="1" name=""/>
        <p:cNvGrpSpPr/>
        <p:nvPr/>
      </p:nvGrpSpPr>
      <p:grpSpPr>
        <a:xfrm>
          <a:off x="0" y="0"/>
          <a:ext cx="0" cy="0"/>
          <a:chOff x="0" y="0"/>
          <a:chExt cx="0" cy="0"/>
        </a:xfrm>
      </p:grpSpPr>
      <p:sp>
        <p:nvSpPr>
          <p:cNvPr id="6" name="图片占位符 5"/>
          <p:cNvSpPr>
            <a:spLocks noGrp="1"/>
          </p:cNvSpPr>
          <p:nvPr>
            <p:ph type="pic" sz="quarter" idx="10"/>
          </p:nvPr>
        </p:nvSpPr>
        <p:spPr>
          <a:xfrm>
            <a:off x="569640" y="1707565"/>
            <a:ext cx="3084818" cy="2780655"/>
          </a:xfrm>
          <a:custGeom>
            <a:avLst/>
            <a:gdLst>
              <a:gd name="connsiteX0" fmla="*/ 0 w 3868616"/>
              <a:gd name="connsiteY0" fmla="*/ 0 h 3530991"/>
              <a:gd name="connsiteX1" fmla="*/ 3868616 w 3868616"/>
              <a:gd name="connsiteY1" fmla="*/ 0 h 3530991"/>
              <a:gd name="connsiteX2" fmla="*/ 3868616 w 3868616"/>
              <a:gd name="connsiteY2" fmla="*/ 3530991 h 3530991"/>
              <a:gd name="connsiteX3" fmla="*/ 0 w 3868616"/>
              <a:gd name="connsiteY3" fmla="*/ 3530991 h 3530991"/>
            </a:gdLst>
            <a:ahLst/>
            <a:cxnLst>
              <a:cxn ang="0">
                <a:pos x="connsiteX0" y="connsiteY0"/>
              </a:cxn>
              <a:cxn ang="0">
                <a:pos x="connsiteX1" y="connsiteY1"/>
              </a:cxn>
              <a:cxn ang="0">
                <a:pos x="connsiteX2" y="connsiteY2"/>
              </a:cxn>
              <a:cxn ang="0">
                <a:pos x="connsiteX3" y="connsiteY3"/>
              </a:cxn>
            </a:cxnLst>
            <a:rect l="l" t="t" r="r" b="b"/>
            <a:pathLst>
              <a:path w="3868616" h="3530991">
                <a:moveTo>
                  <a:pt x="0" y="0"/>
                </a:moveTo>
                <a:lnTo>
                  <a:pt x="3868616" y="0"/>
                </a:lnTo>
                <a:lnTo>
                  <a:pt x="3868616" y="3530991"/>
                </a:lnTo>
                <a:lnTo>
                  <a:pt x="0" y="3530991"/>
                </a:lnTo>
                <a:close/>
              </a:path>
            </a:pathLst>
          </a:custGeom>
        </p:spPr>
        <p:txBody>
          <a:bodyPr wrap="square" lIns="91424" tIns="45711" rIns="91424" bIns="45711">
            <a:noAutofit/>
          </a:bodyPr>
          <a:lstStyle/>
          <a:p>
            <a:endParaRPr lang="zh-CN" altLang="en-US"/>
          </a:p>
        </p:txBody>
      </p:sp>
    </p:spTree>
  </p:cSld>
  <p:clrMapOvr>
    <a:masterClrMapping/>
  </p:clrMapOvr>
  <mc:AlternateContent xmlns:mc="http://schemas.openxmlformats.org/markup-compatibility/2006">
    <mc:Choice xmlns:p14="http://schemas.microsoft.com/office/powerpoint/2010/main" Requires="p14">
      <p:transition p14:dur="10" advTm="0"/>
    </mc:Choice>
    <mc:Fallback>
      <p:transition advTm="0"/>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6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4989347" y="1262491"/>
            <a:ext cx="2024261" cy="1669005"/>
          </a:xfrm>
          <a:custGeom>
            <a:avLst/>
            <a:gdLst>
              <a:gd name="connsiteX0" fmla="*/ 0 w 2538589"/>
              <a:gd name="connsiteY0" fmla="*/ 0 h 2119372"/>
              <a:gd name="connsiteX1" fmla="*/ 2538589 w 2538589"/>
              <a:gd name="connsiteY1" fmla="*/ 0 h 2119372"/>
              <a:gd name="connsiteX2" fmla="*/ 2538589 w 2538589"/>
              <a:gd name="connsiteY2" fmla="*/ 2119372 h 2119372"/>
              <a:gd name="connsiteX3" fmla="*/ 0 w 2538589"/>
              <a:gd name="connsiteY3" fmla="*/ 2119372 h 2119372"/>
            </a:gdLst>
            <a:ahLst/>
            <a:cxnLst>
              <a:cxn ang="0">
                <a:pos x="connsiteX0" y="connsiteY0"/>
              </a:cxn>
              <a:cxn ang="0">
                <a:pos x="connsiteX1" y="connsiteY1"/>
              </a:cxn>
              <a:cxn ang="0">
                <a:pos x="connsiteX2" y="connsiteY2"/>
              </a:cxn>
              <a:cxn ang="0">
                <a:pos x="connsiteX3" y="connsiteY3"/>
              </a:cxn>
            </a:cxnLst>
            <a:rect l="l" t="t" r="r" b="b"/>
            <a:pathLst>
              <a:path w="2538589" h="2119372">
                <a:moveTo>
                  <a:pt x="0" y="0"/>
                </a:moveTo>
                <a:lnTo>
                  <a:pt x="2538589" y="0"/>
                </a:lnTo>
                <a:lnTo>
                  <a:pt x="2538589" y="2119372"/>
                </a:lnTo>
                <a:lnTo>
                  <a:pt x="0" y="2119372"/>
                </a:lnTo>
                <a:close/>
              </a:path>
            </a:pathLst>
          </a:custGeom>
        </p:spPr>
        <p:txBody>
          <a:bodyPr wrap="square" lIns="91424" tIns="45711" rIns="91424" bIns="45711">
            <a:noAutofit/>
          </a:bodyPr>
          <a:lstStyle/>
          <a:p>
            <a:endParaRPr lang="zh-CN" altLang="en-US"/>
          </a:p>
        </p:txBody>
      </p:sp>
      <p:sp>
        <p:nvSpPr>
          <p:cNvPr id="8" name="图片占位符 7"/>
          <p:cNvSpPr>
            <a:spLocks noGrp="1"/>
          </p:cNvSpPr>
          <p:nvPr>
            <p:ph type="pic" sz="quarter" idx="11"/>
          </p:nvPr>
        </p:nvSpPr>
        <p:spPr>
          <a:xfrm>
            <a:off x="4983442" y="3003059"/>
            <a:ext cx="4040922" cy="1679844"/>
          </a:xfrm>
          <a:custGeom>
            <a:avLst/>
            <a:gdLst>
              <a:gd name="connsiteX0" fmla="*/ 0 w 5067649"/>
              <a:gd name="connsiteY0" fmla="*/ 0 h 2133134"/>
              <a:gd name="connsiteX1" fmla="*/ 5067649 w 5067649"/>
              <a:gd name="connsiteY1" fmla="*/ 0 h 2133134"/>
              <a:gd name="connsiteX2" fmla="*/ 5067649 w 5067649"/>
              <a:gd name="connsiteY2" fmla="*/ 2133134 h 2133134"/>
              <a:gd name="connsiteX3" fmla="*/ 0 w 5067649"/>
              <a:gd name="connsiteY3" fmla="*/ 2133134 h 2133134"/>
            </a:gdLst>
            <a:ahLst/>
            <a:cxnLst>
              <a:cxn ang="0">
                <a:pos x="connsiteX0" y="connsiteY0"/>
              </a:cxn>
              <a:cxn ang="0">
                <a:pos x="connsiteX1" y="connsiteY1"/>
              </a:cxn>
              <a:cxn ang="0">
                <a:pos x="connsiteX2" y="connsiteY2"/>
              </a:cxn>
              <a:cxn ang="0">
                <a:pos x="connsiteX3" y="connsiteY3"/>
              </a:cxn>
            </a:cxnLst>
            <a:rect l="l" t="t" r="r" b="b"/>
            <a:pathLst>
              <a:path w="5067649" h="2133134">
                <a:moveTo>
                  <a:pt x="0" y="0"/>
                </a:moveTo>
                <a:lnTo>
                  <a:pt x="5067649" y="0"/>
                </a:lnTo>
                <a:lnTo>
                  <a:pt x="5067649" y="2133134"/>
                </a:lnTo>
                <a:lnTo>
                  <a:pt x="0" y="2133134"/>
                </a:lnTo>
                <a:close/>
              </a:path>
            </a:pathLst>
          </a:custGeom>
        </p:spPr>
        <p:txBody>
          <a:bodyPr wrap="square" lIns="91424" tIns="45711" rIns="91424" bIns="45711">
            <a:noAutofit/>
          </a:bodyPr>
          <a:lstStyle/>
          <a:p>
            <a:endParaRPr lang="zh-CN" altLang="en-US"/>
          </a:p>
        </p:txBody>
      </p:sp>
    </p:spTree>
  </p:cSld>
  <p:clrMapOvr>
    <a:masterClrMapping/>
  </p:clrMapOvr>
  <mc:AlternateContent xmlns:mc="http://schemas.openxmlformats.org/markup-compatibility/2006">
    <mc:Choice xmlns:p14="http://schemas.microsoft.com/office/powerpoint/2010/main" Requires="p14">
      <p:transition p14:dur="10" advTm="0"/>
    </mc:Choice>
    <mc:Fallback>
      <p:transition advTm="0"/>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5_自定义版式">
    <p:spTree>
      <p:nvGrpSpPr>
        <p:cNvPr id="1" name=""/>
        <p:cNvGrpSpPr/>
        <p:nvPr/>
      </p:nvGrpSpPr>
      <p:grpSpPr>
        <a:xfrm>
          <a:off x="0" y="0"/>
          <a:ext cx="0" cy="0"/>
          <a:chOff x="0" y="0"/>
          <a:chExt cx="0" cy="0"/>
        </a:xfrm>
      </p:grpSpPr>
      <p:sp>
        <p:nvSpPr>
          <p:cNvPr id="5" name="图片占位符 4"/>
          <p:cNvSpPr>
            <a:spLocks noGrp="1"/>
          </p:cNvSpPr>
          <p:nvPr>
            <p:ph type="pic" sz="quarter" idx="10"/>
          </p:nvPr>
        </p:nvSpPr>
        <p:spPr>
          <a:xfrm>
            <a:off x="3469556" y="1577935"/>
            <a:ext cx="2851226" cy="2815844"/>
          </a:xfrm>
          <a:custGeom>
            <a:avLst/>
            <a:gdLst>
              <a:gd name="connsiteX0" fmla="*/ 1787836 w 3575672"/>
              <a:gd name="connsiteY0" fmla="*/ 0 h 3575674"/>
              <a:gd name="connsiteX1" fmla="*/ 3575672 w 3575672"/>
              <a:gd name="connsiteY1" fmla="*/ 1787837 h 3575674"/>
              <a:gd name="connsiteX2" fmla="*/ 1787836 w 3575672"/>
              <a:gd name="connsiteY2" fmla="*/ 3575674 h 3575674"/>
              <a:gd name="connsiteX3" fmla="*/ 0 w 3575672"/>
              <a:gd name="connsiteY3" fmla="*/ 1787837 h 3575674"/>
              <a:gd name="connsiteX4" fmla="*/ 1787836 w 3575672"/>
              <a:gd name="connsiteY4" fmla="*/ 0 h 35756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75672" h="3575674">
                <a:moveTo>
                  <a:pt x="1787836" y="0"/>
                </a:moveTo>
                <a:cubicBezTo>
                  <a:pt x="2775231" y="0"/>
                  <a:pt x="3575672" y="800442"/>
                  <a:pt x="3575672" y="1787837"/>
                </a:cubicBezTo>
                <a:cubicBezTo>
                  <a:pt x="3575672" y="2775232"/>
                  <a:pt x="2775231" y="3575674"/>
                  <a:pt x="1787836" y="3575674"/>
                </a:cubicBezTo>
                <a:cubicBezTo>
                  <a:pt x="800441" y="3575674"/>
                  <a:pt x="0" y="2775232"/>
                  <a:pt x="0" y="1787837"/>
                </a:cubicBezTo>
                <a:cubicBezTo>
                  <a:pt x="0" y="800442"/>
                  <a:pt x="800441" y="0"/>
                  <a:pt x="1787836" y="0"/>
                </a:cubicBezTo>
                <a:close/>
              </a:path>
            </a:pathLst>
          </a:custGeom>
        </p:spPr>
        <p:txBody>
          <a:bodyPr wrap="square" lIns="91424" tIns="45711" rIns="91424" bIns="45711">
            <a:noAutofit/>
          </a:bodyPr>
          <a:lstStyle/>
          <a:p>
            <a:endParaRPr lang="zh-CN" altLang="en-US"/>
          </a:p>
        </p:txBody>
      </p:sp>
    </p:spTree>
  </p:cSld>
  <p:clrMapOvr>
    <a:masterClrMapping/>
  </p:clrMapOvr>
  <mc:AlternateContent xmlns:mc="http://schemas.openxmlformats.org/markup-compatibility/2006">
    <mc:Choice xmlns:p14="http://schemas.microsoft.com/office/powerpoint/2010/main" Requires="p14">
      <p:transition p14:dur="10" advTm="0"/>
    </mc:Choice>
    <mc:Fallback>
      <p:transition advTm="0"/>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3_自定义版式">
    <p:spTree>
      <p:nvGrpSpPr>
        <p:cNvPr id="1" name=""/>
        <p:cNvGrpSpPr/>
        <p:nvPr/>
      </p:nvGrpSpPr>
      <p:grpSpPr>
        <a:xfrm>
          <a:off x="0" y="0"/>
          <a:ext cx="0" cy="0"/>
          <a:chOff x="0" y="0"/>
          <a:chExt cx="0" cy="0"/>
        </a:xfrm>
      </p:grpSpPr>
      <p:sp>
        <p:nvSpPr>
          <p:cNvPr id="11" name="图片占位符 10"/>
          <p:cNvSpPr>
            <a:spLocks noGrp="1"/>
          </p:cNvSpPr>
          <p:nvPr>
            <p:ph type="pic" sz="quarter" idx="14"/>
          </p:nvPr>
        </p:nvSpPr>
        <p:spPr>
          <a:xfrm>
            <a:off x="1451461" y="1477247"/>
            <a:ext cx="3052411" cy="2090459"/>
          </a:xfrm>
          <a:custGeom>
            <a:avLst/>
            <a:gdLst>
              <a:gd name="connsiteX0" fmla="*/ 0 w 3827974"/>
              <a:gd name="connsiteY0" fmla="*/ 0 h 2654551"/>
              <a:gd name="connsiteX1" fmla="*/ 3827974 w 3827974"/>
              <a:gd name="connsiteY1" fmla="*/ 0 h 2654551"/>
              <a:gd name="connsiteX2" fmla="*/ 3827974 w 3827974"/>
              <a:gd name="connsiteY2" fmla="*/ 2654551 h 2654551"/>
              <a:gd name="connsiteX3" fmla="*/ 0 w 3827974"/>
              <a:gd name="connsiteY3" fmla="*/ 2654551 h 2654551"/>
            </a:gdLst>
            <a:ahLst/>
            <a:cxnLst>
              <a:cxn ang="0">
                <a:pos x="connsiteX0" y="connsiteY0"/>
              </a:cxn>
              <a:cxn ang="0">
                <a:pos x="connsiteX1" y="connsiteY1"/>
              </a:cxn>
              <a:cxn ang="0">
                <a:pos x="connsiteX2" y="connsiteY2"/>
              </a:cxn>
              <a:cxn ang="0">
                <a:pos x="connsiteX3" y="connsiteY3"/>
              </a:cxn>
            </a:cxnLst>
            <a:rect l="l" t="t" r="r" b="b"/>
            <a:pathLst>
              <a:path w="3827974" h="2654551">
                <a:moveTo>
                  <a:pt x="0" y="0"/>
                </a:moveTo>
                <a:lnTo>
                  <a:pt x="3827974" y="0"/>
                </a:lnTo>
                <a:lnTo>
                  <a:pt x="3827974" y="2654551"/>
                </a:lnTo>
                <a:lnTo>
                  <a:pt x="0" y="2654551"/>
                </a:lnTo>
                <a:close/>
              </a:path>
            </a:pathLst>
          </a:custGeom>
        </p:spPr>
        <p:txBody>
          <a:bodyPr wrap="square" lIns="91424" tIns="45711" rIns="91424" bIns="45711">
            <a:noAutofit/>
          </a:bodyPr>
          <a:lstStyle/>
          <a:p>
            <a:endParaRPr lang="zh-CN" altLang="en-US"/>
          </a:p>
        </p:txBody>
      </p:sp>
      <p:sp>
        <p:nvSpPr>
          <p:cNvPr id="12" name="图片占位符 11"/>
          <p:cNvSpPr>
            <a:spLocks noGrp="1"/>
          </p:cNvSpPr>
          <p:nvPr>
            <p:ph type="pic" sz="quarter" idx="13"/>
          </p:nvPr>
        </p:nvSpPr>
        <p:spPr>
          <a:xfrm>
            <a:off x="5393775" y="1477247"/>
            <a:ext cx="3052411" cy="2090459"/>
          </a:xfrm>
          <a:custGeom>
            <a:avLst/>
            <a:gdLst>
              <a:gd name="connsiteX0" fmla="*/ 0 w 3827974"/>
              <a:gd name="connsiteY0" fmla="*/ 0 h 2654551"/>
              <a:gd name="connsiteX1" fmla="*/ 3827974 w 3827974"/>
              <a:gd name="connsiteY1" fmla="*/ 0 h 2654551"/>
              <a:gd name="connsiteX2" fmla="*/ 3827974 w 3827974"/>
              <a:gd name="connsiteY2" fmla="*/ 2654551 h 2654551"/>
              <a:gd name="connsiteX3" fmla="*/ 0 w 3827974"/>
              <a:gd name="connsiteY3" fmla="*/ 2654551 h 2654551"/>
            </a:gdLst>
            <a:ahLst/>
            <a:cxnLst>
              <a:cxn ang="0">
                <a:pos x="connsiteX0" y="connsiteY0"/>
              </a:cxn>
              <a:cxn ang="0">
                <a:pos x="connsiteX1" y="connsiteY1"/>
              </a:cxn>
              <a:cxn ang="0">
                <a:pos x="connsiteX2" y="connsiteY2"/>
              </a:cxn>
              <a:cxn ang="0">
                <a:pos x="connsiteX3" y="connsiteY3"/>
              </a:cxn>
            </a:cxnLst>
            <a:rect l="l" t="t" r="r" b="b"/>
            <a:pathLst>
              <a:path w="3827974" h="2654551">
                <a:moveTo>
                  <a:pt x="0" y="0"/>
                </a:moveTo>
                <a:lnTo>
                  <a:pt x="3827974" y="0"/>
                </a:lnTo>
                <a:lnTo>
                  <a:pt x="3827974" y="2654551"/>
                </a:lnTo>
                <a:lnTo>
                  <a:pt x="0" y="2654551"/>
                </a:lnTo>
                <a:close/>
              </a:path>
            </a:pathLst>
          </a:custGeom>
        </p:spPr>
        <p:txBody>
          <a:bodyPr wrap="square" lIns="91424" tIns="45711" rIns="91424" bIns="45711">
            <a:noAutofit/>
          </a:bodyPr>
          <a:lstStyle/>
          <a:p>
            <a:endParaRPr lang="zh-CN" altLang="en-US"/>
          </a:p>
        </p:txBody>
      </p:sp>
      <p:sp>
        <p:nvSpPr>
          <p:cNvPr id="3" name="日期占位符 2"/>
          <p:cNvSpPr>
            <a:spLocks noGrp="1"/>
          </p:cNvSpPr>
          <p:nvPr>
            <p:ph type="dt" sz="half" idx="10"/>
          </p:nvPr>
        </p:nvSpPr>
        <p:spPr>
          <a:xfrm>
            <a:off x="668377" y="5005627"/>
            <a:ext cx="2187416" cy="287536"/>
          </a:xfrm>
          <a:prstGeom prst="rect">
            <a:avLst/>
          </a:prstGeom>
        </p:spPr>
        <p:txBody>
          <a:bodyPr lIns="91424" tIns="45711" rIns="91424" bIns="45711"/>
          <a:lstStyle/>
          <a:p>
            <a:endParaRPr lang="zh-CN" altLang="en-US">
              <a:solidFill>
                <a:prstClr val="black">
                  <a:tint val="75000"/>
                </a:prstClr>
              </a:solidFill>
            </a:endParaRPr>
          </a:p>
        </p:txBody>
      </p:sp>
      <p:sp>
        <p:nvSpPr>
          <p:cNvPr id="4" name="页脚占位符 3"/>
          <p:cNvSpPr>
            <a:spLocks noGrp="1"/>
          </p:cNvSpPr>
          <p:nvPr>
            <p:ph type="ftr" sz="quarter" idx="11"/>
          </p:nvPr>
        </p:nvSpPr>
        <p:spPr>
          <a:xfrm>
            <a:off x="3220363" y="5005627"/>
            <a:ext cx="3281124" cy="287536"/>
          </a:xfrm>
          <a:prstGeom prst="rect">
            <a:avLst/>
          </a:prstGeom>
        </p:spPr>
        <p:txBody>
          <a:bodyPr lIns="91424" tIns="45711" rIns="91424" bIns="45711"/>
          <a:lstStyle/>
          <a:p>
            <a:endParaRPr lang="zh-CN" altLang="en-US">
              <a:solidFill>
                <a:prstClr val="black">
                  <a:tint val="75000"/>
                </a:prstClr>
              </a:solidFill>
            </a:endParaRPr>
          </a:p>
        </p:txBody>
      </p:sp>
    </p:spTree>
  </p:cSld>
  <p:clrMapOvr>
    <a:masterClrMapping/>
  </p:clrMapOvr>
  <mc:AlternateContent xmlns:mc="http://schemas.openxmlformats.org/markup-compatibility/2006">
    <mc:Choice xmlns:p14="http://schemas.microsoft.com/office/powerpoint/2010/main" Requires="p14">
      <p:transition p14:dur="10" advTm="0"/>
    </mc:Choice>
    <mc:Fallback>
      <p:transition advTm="0"/>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3" Type="http://schemas.openxmlformats.org/officeDocument/2006/relationships/theme" Target="../theme/theme1.xml"/><Relationship Id="rId32" Type="http://schemas.openxmlformats.org/officeDocument/2006/relationships/slideLayout" Target="../slideLayouts/slideLayout32.xml"/><Relationship Id="rId31" Type="http://schemas.openxmlformats.org/officeDocument/2006/relationships/slideLayout" Target="../slideLayouts/slideLayout31.xml"/><Relationship Id="rId30" Type="http://schemas.openxmlformats.org/officeDocument/2006/relationships/slideLayout" Target="../slideLayouts/slideLayout30.xml"/><Relationship Id="rId3" Type="http://schemas.openxmlformats.org/officeDocument/2006/relationships/slideLayout" Target="../slideLayouts/slideLayout3.xml"/><Relationship Id="rId29" Type="http://schemas.openxmlformats.org/officeDocument/2006/relationships/slideLayout" Target="../slideLayouts/slideLayout29.xml"/><Relationship Id="rId28" Type="http://schemas.openxmlformats.org/officeDocument/2006/relationships/slideLayout" Target="../slideLayouts/slideLayout28.xml"/><Relationship Id="rId27" Type="http://schemas.openxmlformats.org/officeDocument/2006/relationships/slideLayout" Target="../slideLayouts/slideLayout27.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0" Type="http://schemas.openxmlformats.org/officeDocument/2006/relationships/slideLayout" Target="../slideLayouts/slideLayout20.xml"/><Relationship Id="rId2" Type="http://schemas.openxmlformats.org/officeDocument/2006/relationships/slideLayout" Target="../slideLayouts/slideLayout2.xml"/><Relationship Id="rId19" Type="http://schemas.openxmlformats.org/officeDocument/2006/relationships/slideLayout" Target="../slideLayouts/slideLayout19.xml"/><Relationship Id="rId18" Type="http://schemas.openxmlformats.org/officeDocument/2006/relationships/slideLayout" Target="../slideLayouts/slideLayout18.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85776" y="215904"/>
            <a:ext cx="8750300" cy="900113"/>
          </a:xfrm>
          <a:prstGeom prst="rect">
            <a:avLst/>
          </a:prstGeom>
        </p:spPr>
        <p:txBody>
          <a:bodyPr vert="horz" lIns="91400" tIns="45700" rIns="91400" bIns="45700" rtlCol="0" anchor="ctr">
            <a:normAutofit/>
          </a:bodyPr>
          <a:lstStyle/>
          <a:p>
            <a:r>
              <a:rPr lang="zh-CN" altLang="en-US" dirty="0" smtClean="0"/>
              <a:t>单击此处编辑母版标题样式</a:t>
            </a:r>
            <a:endParaRPr lang="zh-CN" altLang="en-US" dirty="0"/>
          </a:p>
        </p:txBody>
      </p:sp>
      <p:sp>
        <p:nvSpPr>
          <p:cNvPr id="3" name="灯片编号占位符 3"/>
          <p:cNvSpPr txBox="1"/>
          <p:nvPr userDrawn="1"/>
        </p:nvSpPr>
        <p:spPr>
          <a:xfrm>
            <a:off x="7381205" y="5005627"/>
            <a:ext cx="2187416" cy="287536"/>
          </a:xfrm>
          <a:prstGeom prst="rect">
            <a:avLst/>
          </a:prstGeom>
        </p:spPr>
        <p:txBody>
          <a:bodyPr lIns="96738" tIns="48369" rIns="96738" bIns="48369"/>
          <a:lstStyle>
            <a:defPPr>
              <a:defRPr lang="zh-CN"/>
            </a:defPPr>
            <a:lvl1pPr marL="0" algn="r" defTabSz="967105" rtl="0" eaLnBrk="1" latinLnBrk="0" hangingPunct="1">
              <a:defRPr sz="1900" kern="1200">
                <a:solidFill>
                  <a:schemeClr val="tx1"/>
                </a:solidFill>
                <a:latin typeface="+mn-lt"/>
                <a:ea typeface="+mn-ea"/>
                <a:cs typeface="+mn-cs"/>
              </a:defRPr>
            </a:lvl1pPr>
            <a:lvl2pPr marL="483870" algn="l" defTabSz="967105" rtl="0" eaLnBrk="1" latinLnBrk="0" hangingPunct="1">
              <a:defRPr sz="1900" kern="1200">
                <a:solidFill>
                  <a:schemeClr val="tx1"/>
                </a:solidFill>
                <a:latin typeface="+mn-lt"/>
                <a:ea typeface="+mn-ea"/>
                <a:cs typeface="+mn-cs"/>
              </a:defRPr>
            </a:lvl2pPr>
            <a:lvl3pPr marL="967105" algn="l" defTabSz="967105" rtl="0" eaLnBrk="1" latinLnBrk="0" hangingPunct="1">
              <a:defRPr sz="1900" kern="1200">
                <a:solidFill>
                  <a:schemeClr val="tx1"/>
                </a:solidFill>
                <a:latin typeface="+mn-lt"/>
                <a:ea typeface="+mn-ea"/>
                <a:cs typeface="+mn-cs"/>
              </a:defRPr>
            </a:lvl3pPr>
            <a:lvl4pPr marL="1450975" algn="l" defTabSz="967105" rtl="0" eaLnBrk="1" latinLnBrk="0" hangingPunct="1">
              <a:defRPr sz="1900" kern="1200">
                <a:solidFill>
                  <a:schemeClr val="tx1"/>
                </a:solidFill>
                <a:latin typeface="+mn-lt"/>
                <a:ea typeface="+mn-ea"/>
                <a:cs typeface="+mn-cs"/>
              </a:defRPr>
            </a:lvl4pPr>
            <a:lvl5pPr marL="1934845" algn="l" defTabSz="967105" rtl="0" eaLnBrk="1" latinLnBrk="0" hangingPunct="1">
              <a:defRPr sz="1900" kern="1200">
                <a:solidFill>
                  <a:schemeClr val="tx1"/>
                </a:solidFill>
                <a:latin typeface="+mn-lt"/>
                <a:ea typeface="+mn-ea"/>
                <a:cs typeface="+mn-cs"/>
              </a:defRPr>
            </a:lvl5pPr>
            <a:lvl6pPr marL="2418715" algn="l" defTabSz="967105" rtl="0" eaLnBrk="1" latinLnBrk="0" hangingPunct="1">
              <a:defRPr sz="1900" kern="1200">
                <a:solidFill>
                  <a:schemeClr val="tx1"/>
                </a:solidFill>
                <a:latin typeface="+mn-lt"/>
                <a:ea typeface="+mn-ea"/>
                <a:cs typeface="+mn-cs"/>
              </a:defRPr>
            </a:lvl6pPr>
            <a:lvl7pPr marL="2901950" algn="l" defTabSz="967105" rtl="0" eaLnBrk="1" latinLnBrk="0" hangingPunct="1">
              <a:defRPr sz="1900" kern="1200">
                <a:solidFill>
                  <a:schemeClr val="tx1"/>
                </a:solidFill>
                <a:latin typeface="+mn-lt"/>
                <a:ea typeface="+mn-ea"/>
                <a:cs typeface="+mn-cs"/>
              </a:defRPr>
            </a:lvl7pPr>
            <a:lvl8pPr marL="3385820" algn="l" defTabSz="967105" rtl="0" eaLnBrk="1" latinLnBrk="0" hangingPunct="1">
              <a:defRPr sz="1900" kern="1200">
                <a:solidFill>
                  <a:schemeClr val="tx1"/>
                </a:solidFill>
                <a:latin typeface="+mn-lt"/>
                <a:ea typeface="+mn-ea"/>
                <a:cs typeface="+mn-cs"/>
              </a:defRPr>
            </a:lvl8pPr>
            <a:lvl9pPr marL="3869690" algn="l" defTabSz="967105" rtl="0" eaLnBrk="1" latinLnBrk="0" hangingPunct="1">
              <a:defRPr sz="1900" kern="1200">
                <a:solidFill>
                  <a:schemeClr val="tx1"/>
                </a:solidFill>
                <a:latin typeface="+mn-lt"/>
                <a:ea typeface="+mn-ea"/>
                <a:cs typeface="+mn-cs"/>
              </a:defRPr>
            </a:lvl9pPr>
          </a:lstStyle>
          <a:p>
            <a:fld id="{A1833836-86CD-4662-B1DE-A2BD434D3060}" type="slidenum">
              <a:rPr lang="zh-CN" altLang="en-US" smtClean="0"/>
            </a:fld>
            <a:endParaRPr lang="zh-CN" alt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Lst>
  <mc:AlternateContent xmlns:mc="http://schemas.openxmlformats.org/markup-compatibility/2006">
    <mc:Choice xmlns:p14="http://schemas.microsoft.com/office/powerpoint/2010/main" Requires="p14">
      <p:transition p14:dur="10" advTm="0"/>
    </mc:Choice>
    <mc:Fallback>
      <p:transition advTm="0"/>
    </mc:Fallback>
  </mc:AlternateContent>
  <p:timing>
    <p:tnLst>
      <p:par>
        <p:cTn id="1" dur="indefinite" restart="never" nodeType="tmRoot"/>
      </p:par>
    </p:tnLst>
  </p:timing>
  <p:hf hdr="0" ftr="0" dt="0"/>
  <p:txStyles>
    <p:titleStyle>
      <a:lvl1pPr algn="ctr" defTabSz="967105" rtl="0" eaLnBrk="1" latinLnBrk="0" hangingPunct="1">
        <a:spcBef>
          <a:spcPct val="0"/>
        </a:spcBef>
        <a:buNone/>
        <a:defRPr sz="4700" kern="1200">
          <a:solidFill>
            <a:schemeClr val="tx1"/>
          </a:solidFill>
          <a:latin typeface="+mj-lt"/>
          <a:ea typeface="+mj-ea"/>
          <a:cs typeface="+mj-cs"/>
        </a:defRPr>
      </a:lvl1pPr>
    </p:titleStyle>
    <p:bodyStyle>
      <a:lvl1pPr marL="362585" indent="-362585" algn="l" defTabSz="967105" rtl="0" eaLnBrk="1" latinLnBrk="0" hangingPunct="1">
        <a:spcBef>
          <a:spcPct val="20000"/>
        </a:spcBef>
        <a:buFont typeface="Arial" panose="020B0604020202020204" pitchFamily="34" charset="0"/>
        <a:buChar char="•"/>
        <a:defRPr sz="3400" kern="1200">
          <a:solidFill>
            <a:schemeClr val="tx1"/>
          </a:solidFill>
          <a:latin typeface="+mn-lt"/>
          <a:ea typeface="+mn-ea"/>
          <a:cs typeface="+mn-cs"/>
        </a:defRPr>
      </a:lvl1pPr>
      <a:lvl2pPr marL="786130" indent="-302260" algn="l" defTabSz="967105" rtl="0" eaLnBrk="1" latinLnBrk="0" hangingPunct="1">
        <a:spcBef>
          <a:spcPct val="20000"/>
        </a:spcBef>
        <a:buFont typeface="Arial" panose="020B0604020202020204" pitchFamily="34" charset="0"/>
        <a:buChar char="–"/>
        <a:defRPr sz="3000" kern="1200">
          <a:solidFill>
            <a:schemeClr val="tx1"/>
          </a:solidFill>
          <a:latin typeface="+mn-lt"/>
          <a:ea typeface="+mn-ea"/>
          <a:cs typeface="+mn-cs"/>
        </a:defRPr>
      </a:lvl2pPr>
      <a:lvl3pPr marL="1209040" indent="-241935" algn="l" defTabSz="967105" rtl="0" eaLnBrk="1" latinLnBrk="0" hangingPunct="1">
        <a:spcBef>
          <a:spcPct val="20000"/>
        </a:spcBef>
        <a:buFont typeface="Arial" panose="020B0604020202020204" pitchFamily="34" charset="0"/>
        <a:buChar char="•"/>
        <a:defRPr sz="2500" kern="1200">
          <a:solidFill>
            <a:schemeClr val="tx1"/>
          </a:solidFill>
          <a:latin typeface="+mn-lt"/>
          <a:ea typeface="+mn-ea"/>
          <a:cs typeface="+mn-cs"/>
        </a:defRPr>
      </a:lvl3pPr>
      <a:lvl4pPr marL="1692910" indent="-241935" algn="l" defTabSz="967105"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4pPr>
      <a:lvl5pPr marL="2176780" indent="-241935" algn="l" defTabSz="967105"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5pPr>
      <a:lvl6pPr marL="2660015" indent="-241935" algn="l" defTabSz="967105"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6pPr>
      <a:lvl7pPr marL="3143885" indent="-241935" algn="l" defTabSz="967105"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7pPr>
      <a:lvl8pPr marL="3627755" indent="-241935" algn="l" defTabSz="967105"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8pPr>
      <a:lvl9pPr marL="4111625" indent="-241935" algn="l" defTabSz="967105"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9pPr>
    </p:bodyStyle>
    <p:otherStyle>
      <a:defPPr>
        <a:defRPr lang="zh-CN"/>
      </a:defPPr>
      <a:lvl1pPr marL="0" algn="l" defTabSz="967105" rtl="0" eaLnBrk="1" latinLnBrk="0" hangingPunct="1">
        <a:defRPr sz="1900" kern="1200">
          <a:solidFill>
            <a:schemeClr val="tx1"/>
          </a:solidFill>
          <a:latin typeface="+mn-lt"/>
          <a:ea typeface="+mn-ea"/>
          <a:cs typeface="+mn-cs"/>
        </a:defRPr>
      </a:lvl1pPr>
      <a:lvl2pPr marL="483870" algn="l" defTabSz="967105" rtl="0" eaLnBrk="1" latinLnBrk="0" hangingPunct="1">
        <a:defRPr sz="1900" kern="1200">
          <a:solidFill>
            <a:schemeClr val="tx1"/>
          </a:solidFill>
          <a:latin typeface="+mn-lt"/>
          <a:ea typeface="+mn-ea"/>
          <a:cs typeface="+mn-cs"/>
        </a:defRPr>
      </a:lvl2pPr>
      <a:lvl3pPr marL="967105" algn="l" defTabSz="967105" rtl="0" eaLnBrk="1" latinLnBrk="0" hangingPunct="1">
        <a:defRPr sz="1900" kern="1200">
          <a:solidFill>
            <a:schemeClr val="tx1"/>
          </a:solidFill>
          <a:latin typeface="+mn-lt"/>
          <a:ea typeface="+mn-ea"/>
          <a:cs typeface="+mn-cs"/>
        </a:defRPr>
      </a:lvl3pPr>
      <a:lvl4pPr marL="1450975" algn="l" defTabSz="967105" rtl="0" eaLnBrk="1" latinLnBrk="0" hangingPunct="1">
        <a:defRPr sz="1900" kern="1200">
          <a:solidFill>
            <a:schemeClr val="tx1"/>
          </a:solidFill>
          <a:latin typeface="+mn-lt"/>
          <a:ea typeface="+mn-ea"/>
          <a:cs typeface="+mn-cs"/>
        </a:defRPr>
      </a:lvl4pPr>
      <a:lvl5pPr marL="1934845" algn="l" defTabSz="967105" rtl="0" eaLnBrk="1" latinLnBrk="0" hangingPunct="1">
        <a:defRPr sz="1900" kern="1200">
          <a:solidFill>
            <a:schemeClr val="tx1"/>
          </a:solidFill>
          <a:latin typeface="+mn-lt"/>
          <a:ea typeface="+mn-ea"/>
          <a:cs typeface="+mn-cs"/>
        </a:defRPr>
      </a:lvl5pPr>
      <a:lvl6pPr marL="2418715" algn="l" defTabSz="967105" rtl="0" eaLnBrk="1" latinLnBrk="0" hangingPunct="1">
        <a:defRPr sz="1900" kern="1200">
          <a:solidFill>
            <a:schemeClr val="tx1"/>
          </a:solidFill>
          <a:latin typeface="+mn-lt"/>
          <a:ea typeface="+mn-ea"/>
          <a:cs typeface="+mn-cs"/>
        </a:defRPr>
      </a:lvl6pPr>
      <a:lvl7pPr marL="2901950" algn="l" defTabSz="967105" rtl="0" eaLnBrk="1" latinLnBrk="0" hangingPunct="1">
        <a:defRPr sz="1900" kern="1200">
          <a:solidFill>
            <a:schemeClr val="tx1"/>
          </a:solidFill>
          <a:latin typeface="+mn-lt"/>
          <a:ea typeface="+mn-ea"/>
          <a:cs typeface="+mn-cs"/>
        </a:defRPr>
      </a:lvl7pPr>
      <a:lvl8pPr marL="3385820" algn="l" defTabSz="967105" rtl="0" eaLnBrk="1" latinLnBrk="0" hangingPunct="1">
        <a:defRPr sz="1900" kern="1200">
          <a:solidFill>
            <a:schemeClr val="tx1"/>
          </a:solidFill>
          <a:latin typeface="+mn-lt"/>
          <a:ea typeface="+mn-ea"/>
          <a:cs typeface="+mn-cs"/>
        </a:defRPr>
      </a:lvl8pPr>
      <a:lvl9pPr marL="3869690" algn="l" defTabSz="967105" rtl="0" eaLnBrk="1" latinLnBrk="0" hangingPunct="1">
        <a:defRPr sz="19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notesSlide" Target="../notesSlides/notesSlide1.xml"/><Relationship Id="rId3" Type="http://schemas.openxmlformats.org/officeDocument/2006/relationships/slideLayout" Target="../slideLayouts/slideLayout32.xml"/><Relationship Id="rId2" Type="http://schemas.openxmlformats.org/officeDocument/2006/relationships/image" Target="../media/image4.png"/><Relationship Id="rId1" Type="http://schemas.openxmlformats.org/officeDocument/2006/relationships/image" Target="../media/image3.jpeg"/></Relationships>
</file>

<file path=ppt/slides/_rels/slide10.xml.rels><?xml version="1.0" encoding="UTF-8" standalone="yes"?>
<Relationships xmlns="http://schemas.openxmlformats.org/package/2006/relationships"><Relationship Id="rId4" Type="http://schemas.openxmlformats.org/officeDocument/2006/relationships/notesSlide" Target="../notesSlides/notesSlide6.xml"/><Relationship Id="rId3" Type="http://schemas.openxmlformats.org/officeDocument/2006/relationships/slideLayout" Target="../slideLayouts/slideLayout1.xml"/><Relationship Id="rId2" Type="http://schemas.openxmlformats.org/officeDocument/2006/relationships/image" Target="../media/image4.png"/><Relationship Id="rId1" Type="http://schemas.openxmlformats.org/officeDocument/2006/relationships/image" Target="../media/image6.jpeg"/></Relationships>
</file>

<file path=ppt/slides/_rels/slide11.xml.rels><?xml version="1.0" encoding="UTF-8" standalone="yes"?>
<Relationships xmlns="http://schemas.openxmlformats.org/package/2006/relationships"><Relationship Id="rId4" Type="http://schemas.openxmlformats.org/officeDocument/2006/relationships/notesSlide" Target="../notesSlides/notesSlide7.xml"/><Relationship Id="rId3" Type="http://schemas.openxmlformats.org/officeDocument/2006/relationships/slideLayout" Target="../slideLayouts/slideLayout1.xml"/><Relationship Id="rId2" Type="http://schemas.openxmlformats.org/officeDocument/2006/relationships/image" Target="../media/image4.png"/><Relationship Id="rId1" Type="http://schemas.openxmlformats.org/officeDocument/2006/relationships/image" Target="../media/image6.jpe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microsoft.com/office/2007/relationships/hdphoto" Target="../media/image11.wdp"/><Relationship Id="rId1" Type="http://schemas.openxmlformats.org/officeDocument/2006/relationships/image" Target="../media/image10.png"/></Relationships>
</file>

<file path=ppt/slides/_rels/slide2.xml.rels><?xml version="1.0" encoding="UTF-8" standalone="yes"?>
<Relationships xmlns="http://schemas.openxmlformats.org/package/2006/relationships"><Relationship Id="rId4" Type="http://schemas.openxmlformats.org/officeDocument/2006/relationships/notesSlide" Target="../notesSlides/notesSlide2.xml"/><Relationship Id="rId3" Type="http://schemas.openxmlformats.org/officeDocument/2006/relationships/slideLayout" Target="../slideLayouts/slideLayout1.xml"/><Relationship Id="rId2" Type="http://schemas.openxmlformats.org/officeDocument/2006/relationships/image" Target="../media/image4.png"/><Relationship Id="rId1" Type="http://schemas.openxmlformats.org/officeDocument/2006/relationships/image" Target="../media/image5.jpeg"/></Relationships>
</file>

<file path=ppt/slides/_rels/slide3.xml.rels><?xml version="1.0" encoding="UTF-8" standalone="yes"?>
<Relationships xmlns="http://schemas.openxmlformats.org/package/2006/relationships"><Relationship Id="rId4" Type="http://schemas.openxmlformats.org/officeDocument/2006/relationships/notesSlide" Target="../notesSlides/notesSlide3.xml"/><Relationship Id="rId3" Type="http://schemas.openxmlformats.org/officeDocument/2006/relationships/slideLayout" Target="../slideLayouts/slideLayout1.xml"/><Relationship Id="rId2" Type="http://schemas.openxmlformats.org/officeDocument/2006/relationships/image" Target="../media/image4.png"/><Relationship Id="rId1" Type="http://schemas.openxmlformats.org/officeDocument/2006/relationships/image" Target="../media/image6.jpeg"/></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png"/></Relationships>
</file>

<file path=ppt/slides/_rels/slide5.xml.rels><?xml version="1.0" encoding="UTF-8" standalone="yes"?>
<Relationships xmlns="http://schemas.openxmlformats.org/package/2006/relationships"><Relationship Id="rId4" Type="http://schemas.openxmlformats.org/officeDocument/2006/relationships/notesSlide" Target="../notesSlides/notesSlide4.xml"/><Relationship Id="rId3" Type="http://schemas.openxmlformats.org/officeDocument/2006/relationships/slideLayout" Target="../slideLayouts/slideLayout1.xml"/><Relationship Id="rId2" Type="http://schemas.openxmlformats.org/officeDocument/2006/relationships/image" Target="../media/image4.png"/><Relationship Id="rId1" Type="http://schemas.openxmlformats.org/officeDocument/2006/relationships/image" Target="../media/image6.jpeg"/></Relationships>
</file>

<file path=ppt/slides/_rels/slide6.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4.png"/><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image" Target="../media/image7.jpeg"/></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png"/></Relationships>
</file>

<file path=ppt/slides/_rels/slide8.xml.rels><?xml version="1.0" encoding="UTF-8" standalone="yes"?>
<Relationships xmlns="http://schemas.openxmlformats.org/package/2006/relationships"><Relationship Id="rId4" Type="http://schemas.openxmlformats.org/officeDocument/2006/relationships/notesSlide" Target="../notesSlides/notesSlide5.xml"/><Relationship Id="rId3" Type="http://schemas.openxmlformats.org/officeDocument/2006/relationships/slideLayout" Target="../slideLayouts/slideLayout1.xml"/><Relationship Id="rId2" Type="http://schemas.openxmlformats.org/officeDocument/2006/relationships/image" Target="../media/image4.png"/><Relationship Id="rId1" Type="http://schemas.openxmlformats.org/officeDocument/2006/relationships/image" Target="../media/image6.jpeg"/></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占位符 7" descr="F:\D盘\2021\关于征求《大连市银行业联合授信预备委员会管理暂行办法》和《大连市银行业金融机构债权人委员会管理办法》意见的通知\培训管理办法\插图\d058b4f7338db179dfaa956dc850a7d.jpgd058b4f7338db179dfaa956dc850a7d"/>
          <p:cNvPicPr>
            <a:picLocks noChangeAspect="1"/>
          </p:cNvPicPr>
          <p:nvPr/>
        </p:nvPicPr>
        <p:blipFill>
          <a:blip r:embed="rId1"/>
          <a:srcRect l="9014" r="8886" b="2234"/>
          <a:stretch>
            <a:fillRect/>
          </a:stretch>
        </p:blipFill>
        <p:spPr bwMode="auto">
          <a:xfrm>
            <a:off x="540385" y="539750"/>
            <a:ext cx="8325485" cy="2691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副标题 18"/>
          <p:cNvSpPr txBox="1"/>
          <p:nvPr/>
        </p:nvSpPr>
        <p:spPr>
          <a:xfrm>
            <a:off x="5212070" y="4428529"/>
            <a:ext cx="3971398" cy="440054"/>
          </a:xfrm>
          <a:prstGeom prst="rect">
            <a:avLst/>
          </a:prstGeom>
        </p:spPr>
        <p:txBody>
          <a:bodyPr lIns="72567" tIns="36283" rIns="72567" bIns="36283"/>
          <a:lstStyle>
            <a:lvl1pPr marL="439420" indent="-439420" algn="l" rtl="0" eaLnBrk="0" fontAlgn="base" hangingPunct="0">
              <a:spcBef>
                <a:spcPct val="20000"/>
              </a:spcBef>
              <a:spcAft>
                <a:spcPct val="0"/>
              </a:spcAft>
              <a:buFont typeface="Arial" panose="020B0604020202020204" pitchFamily="34" charset="0"/>
              <a:buChar char="•"/>
              <a:defRPr sz="4100">
                <a:solidFill>
                  <a:schemeClr val="tx1"/>
                </a:solidFill>
                <a:latin typeface="+mn-lt"/>
                <a:ea typeface="+mn-ea"/>
                <a:cs typeface="+mn-cs"/>
                <a:sym typeface="Calibri" panose="020F0502020204030204" pitchFamily="34" charset="0"/>
              </a:defRPr>
            </a:lvl1pPr>
            <a:lvl2pPr marL="952500" indent="-366395" algn="l" rtl="0" eaLnBrk="0" fontAlgn="base" hangingPunct="0">
              <a:spcBef>
                <a:spcPct val="20000"/>
              </a:spcBef>
              <a:spcAft>
                <a:spcPct val="0"/>
              </a:spcAft>
              <a:buFont typeface="Arial" panose="020B0604020202020204" pitchFamily="34" charset="0"/>
              <a:buChar char="–"/>
              <a:defRPr sz="3600">
                <a:solidFill>
                  <a:schemeClr val="tx1"/>
                </a:solidFill>
                <a:latin typeface="+mn-lt"/>
                <a:ea typeface="+mn-ea"/>
                <a:sym typeface="Calibri" panose="020F0502020204030204" pitchFamily="34" charset="0"/>
              </a:defRPr>
            </a:lvl2pPr>
            <a:lvl3pPr marL="1464945" indent="-292735" algn="l" rtl="0" eaLnBrk="0" fontAlgn="base" hangingPunct="0">
              <a:spcBef>
                <a:spcPct val="20000"/>
              </a:spcBef>
              <a:spcAft>
                <a:spcPct val="0"/>
              </a:spcAft>
              <a:buFont typeface="Arial" panose="020B0604020202020204" pitchFamily="34" charset="0"/>
              <a:buChar char="•"/>
              <a:defRPr sz="3100">
                <a:solidFill>
                  <a:schemeClr val="tx1"/>
                </a:solidFill>
                <a:latin typeface="+mn-lt"/>
                <a:ea typeface="+mn-ea"/>
                <a:sym typeface="Calibri" panose="020F0502020204030204" pitchFamily="34" charset="0"/>
              </a:defRPr>
            </a:lvl3pPr>
            <a:lvl4pPr marL="2051050" indent="-292735" algn="l" rtl="0" eaLnBrk="0" fontAlgn="base" hangingPunct="0">
              <a:spcBef>
                <a:spcPct val="20000"/>
              </a:spcBef>
              <a:spcAft>
                <a:spcPct val="0"/>
              </a:spcAft>
              <a:buFont typeface="Arial" panose="020B0604020202020204" pitchFamily="34" charset="0"/>
              <a:buChar char="–"/>
              <a:defRPr sz="2600">
                <a:solidFill>
                  <a:schemeClr val="tx1"/>
                </a:solidFill>
                <a:latin typeface="+mn-lt"/>
                <a:ea typeface="+mn-ea"/>
                <a:sym typeface="Calibri" panose="020F0502020204030204" pitchFamily="34" charset="0"/>
              </a:defRPr>
            </a:lvl4pPr>
            <a:lvl5pPr marL="2637155" indent="-292735" algn="l" rtl="0" eaLnBrk="0" fontAlgn="base" hangingPunct="0">
              <a:spcBef>
                <a:spcPct val="20000"/>
              </a:spcBef>
              <a:spcAft>
                <a:spcPct val="0"/>
              </a:spcAft>
              <a:buFont typeface="Arial" panose="020B0604020202020204" pitchFamily="34" charset="0"/>
              <a:buChar char="»"/>
              <a:defRPr sz="2600">
                <a:solidFill>
                  <a:schemeClr val="tx1"/>
                </a:solidFill>
                <a:latin typeface="+mn-lt"/>
                <a:ea typeface="+mn-ea"/>
                <a:sym typeface="Calibri" panose="020F0502020204030204" pitchFamily="34" charset="0"/>
              </a:defRPr>
            </a:lvl5pPr>
            <a:lvl6pPr marL="3223260" indent="-292735" algn="l" rtl="0" fontAlgn="base">
              <a:spcBef>
                <a:spcPct val="20000"/>
              </a:spcBef>
              <a:spcAft>
                <a:spcPct val="0"/>
              </a:spcAft>
              <a:buFont typeface="Arial" panose="020B0604020202020204" pitchFamily="34" charset="0"/>
              <a:buChar char="»"/>
              <a:defRPr sz="2600">
                <a:solidFill>
                  <a:schemeClr val="tx1"/>
                </a:solidFill>
                <a:latin typeface="+mn-lt"/>
                <a:ea typeface="+mn-ea"/>
                <a:sym typeface="Calibri" panose="020F0502020204030204" pitchFamily="34" charset="0"/>
              </a:defRPr>
            </a:lvl6pPr>
            <a:lvl7pPr marL="3809365" indent="-292735" algn="l" rtl="0" fontAlgn="base">
              <a:spcBef>
                <a:spcPct val="20000"/>
              </a:spcBef>
              <a:spcAft>
                <a:spcPct val="0"/>
              </a:spcAft>
              <a:buFont typeface="Arial" panose="020B0604020202020204" pitchFamily="34" charset="0"/>
              <a:buChar char="»"/>
              <a:defRPr sz="2600">
                <a:solidFill>
                  <a:schemeClr val="tx1"/>
                </a:solidFill>
                <a:latin typeface="+mn-lt"/>
                <a:ea typeface="+mn-ea"/>
                <a:sym typeface="Calibri" panose="020F0502020204030204" pitchFamily="34" charset="0"/>
              </a:defRPr>
            </a:lvl7pPr>
            <a:lvl8pPr marL="4395470" indent="-292735" algn="l" rtl="0" fontAlgn="base">
              <a:spcBef>
                <a:spcPct val="20000"/>
              </a:spcBef>
              <a:spcAft>
                <a:spcPct val="0"/>
              </a:spcAft>
              <a:buFont typeface="Arial" panose="020B0604020202020204" pitchFamily="34" charset="0"/>
              <a:buChar char="»"/>
              <a:defRPr sz="2600">
                <a:solidFill>
                  <a:schemeClr val="tx1"/>
                </a:solidFill>
                <a:latin typeface="+mn-lt"/>
                <a:ea typeface="+mn-ea"/>
                <a:sym typeface="Calibri" panose="020F0502020204030204" pitchFamily="34" charset="0"/>
              </a:defRPr>
            </a:lvl8pPr>
            <a:lvl9pPr marL="4981575" indent="-292735" algn="l" rtl="0" fontAlgn="base">
              <a:spcBef>
                <a:spcPct val="20000"/>
              </a:spcBef>
              <a:spcAft>
                <a:spcPct val="0"/>
              </a:spcAft>
              <a:buFont typeface="Arial" panose="020B0604020202020204" pitchFamily="34" charset="0"/>
              <a:buChar char="»"/>
              <a:defRPr sz="2600">
                <a:solidFill>
                  <a:schemeClr val="tx1"/>
                </a:solidFill>
                <a:latin typeface="+mn-lt"/>
                <a:ea typeface="+mn-ea"/>
                <a:sym typeface="Calibri" panose="020F0502020204030204" pitchFamily="34" charset="0"/>
              </a:defRPr>
            </a:lvl9pPr>
          </a:lstStyle>
          <a:p>
            <a:pPr marL="0" indent="0" algn="ctr">
              <a:buNone/>
            </a:pPr>
            <a:r>
              <a:rPr lang="zh-CN" altLang="en-US" sz="2200" b="1" kern="0" dirty="0" smtClean="0">
                <a:latin typeface="华文楷体" panose="02010600040101010101" pitchFamily="2" charset="-122"/>
                <a:ea typeface="彩虹楷体" pitchFamily="49" charset="-122"/>
              </a:rPr>
              <a:t> </a:t>
            </a:r>
            <a:r>
              <a:rPr lang="en-US" altLang="zh-CN" sz="2200" b="1" kern="0" dirty="0" smtClean="0">
                <a:latin typeface="华文楷体" panose="02010600040101010101" pitchFamily="2" charset="-122"/>
                <a:ea typeface="彩虹楷体" pitchFamily="49" charset="-122"/>
              </a:rPr>
              <a:t>	2021</a:t>
            </a:r>
            <a:r>
              <a:rPr lang="zh-CN" altLang="en-US" sz="2200" b="1" kern="0" dirty="0" smtClean="0">
                <a:latin typeface="华文楷体" panose="02010600040101010101" pitchFamily="2" charset="-122"/>
                <a:ea typeface="彩虹楷体" pitchFamily="49" charset="-122"/>
              </a:rPr>
              <a:t>年</a:t>
            </a:r>
            <a:r>
              <a:rPr lang="en-US" altLang="zh-CN" sz="2200" b="1" kern="0" dirty="0" smtClean="0">
                <a:latin typeface="华文楷体" panose="02010600040101010101" pitchFamily="2" charset="-122"/>
                <a:ea typeface="彩虹楷体" pitchFamily="49" charset="-122"/>
              </a:rPr>
              <a:t>12</a:t>
            </a:r>
            <a:r>
              <a:rPr lang="zh-CN" altLang="en-US" sz="2200" b="1" kern="0" dirty="0" smtClean="0">
                <a:latin typeface="华文楷体" panose="02010600040101010101" pitchFamily="2" charset="-122"/>
                <a:ea typeface="彩虹楷体" pitchFamily="49" charset="-122"/>
              </a:rPr>
              <a:t>月</a:t>
            </a:r>
            <a:endParaRPr lang="en-US" altLang="zh-CN" sz="2200" b="1" kern="0" dirty="0">
              <a:latin typeface="华文楷体" panose="02010600040101010101" pitchFamily="2" charset="-122"/>
              <a:ea typeface="彩虹楷体" pitchFamily="49" charset="-122"/>
            </a:endParaRPr>
          </a:p>
        </p:txBody>
      </p:sp>
      <p:sp>
        <p:nvSpPr>
          <p:cNvPr id="12" name="标题 17"/>
          <p:cNvSpPr txBox="1"/>
          <p:nvPr/>
        </p:nvSpPr>
        <p:spPr bwMode="auto">
          <a:xfrm>
            <a:off x="534900" y="3276403"/>
            <a:ext cx="8653320" cy="6046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3023" tIns="46511" rIns="93023" bIns="46511" numCol="1" anchor="ctr" anchorCtr="0" compatLnSpc="1"/>
          <a:lstStyle>
            <a:lvl1pPr marL="1172210" indent="-1172210" algn="ctr" rtl="0" eaLnBrk="0" fontAlgn="base" hangingPunct="0">
              <a:spcBef>
                <a:spcPct val="0"/>
              </a:spcBef>
              <a:spcAft>
                <a:spcPct val="0"/>
              </a:spcAft>
              <a:defRPr sz="5600">
                <a:solidFill>
                  <a:schemeClr val="tx1"/>
                </a:solidFill>
                <a:latin typeface="+mj-lt"/>
                <a:ea typeface="+mj-ea"/>
                <a:cs typeface="+mj-cs"/>
                <a:sym typeface="Calibri" panose="020F0502020204030204" pitchFamily="34" charset="0"/>
              </a:defRPr>
            </a:lvl1pPr>
            <a:lvl2pPr marL="1172210" indent="-1172210" algn="ctr" rtl="0" eaLnBrk="0" fontAlgn="base" hangingPunct="0">
              <a:spcBef>
                <a:spcPct val="0"/>
              </a:spcBef>
              <a:spcAft>
                <a:spcPct val="0"/>
              </a:spcAft>
              <a:defRPr sz="5600">
                <a:solidFill>
                  <a:schemeClr val="tx1"/>
                </a:solidFill>
                <a:latin typeface="Calibri" panose="020F0502020204030204" pitchFamily="34" charset="0"/>
                <a:ea typeface="方正综艺简体" charset="-122"/>
                <a:sym typeface="Calibri" panose="020F0502020204030204" pitchFamily="34" charset="0"/>
              </a:defRPr>
            </a:lvl2pPr>
            <a:lvl3pPr marL="1172210" indent="-1172210" algn="ctr" rtl="0" eaLnBrk="0" fontAlgn="base" hangingPunct="0">
              <a:spcBef>
                <a:spcPct val="0"/>
              </a:spcBef>
              <a:spcAft>
                <a:spcPct val="0"/>
              </a:spcAft>
              <a:defRPr sz="5600">
                <a:solidFill>
                  <a:schemeClr val="tx1"/>
                </a:solidFill>
                <a:latin typeface="Calibri" panose="020F0502020204030204" pitchFamily="34" charset="0"/>
                <a:ea typeface="方正综艺简体" charset="-122"/>
                <a:sym typeface="Calibri" panose="020F0502020204030204" pitchFamily="34" charset="0"/>
              </a:defRPr>
            </a:lvl3pPr>
            <a:lvl4pPr marL="1172210" indent="-1172210" algn="ctr" rtl="0" eaLnBrk="0" fontAlgn="base" hangingPunct="0">
              <a:spcBef>
                <a:spcPct val="0"/>
              </a:spcBef>
              <a:spcAft>
                <a:spcPct val="0"/>
              </a:spcAft>
              <a:defRPr sz="5600">
                <a:solidFill>
                  <a:schemeClr val="tx1"/>
                </a:solidFill>
                <a:latin typeface="Calibri" panose="020F0502020204030204" pitchFamily="34" charset="0"/>
                <a:ea typeface="方正综艺简体" charset="-122"/>
                <a:sym typeface="Calibri" panose="020F0502020204030204" pitchFamily="34" charset="0"/>
              </a:defRPr>
            </a:lvl4pPr>
            <a:lvl5pPr marL="1172210" indent="-1172210" algn="ctr" rtl="0" eaLnBrk="0" fontAlgn="base" hangingPunct="0">
              <a:spcBef>
                <a:spcPct val="0"/>
              </a:spcBef>
              <a:spcAft>
                <a:spcPct val="0"/>
              </a:spcAft>
              <a:defRPr sz="5600">
                <a:solidFill>
                  <a:schemeClr val="tx1"/>
                </a:solidFill>
                <a:latin typeface="Calibri" panose="020F0502020204030204" pitchFamily="34" charset="0"/>
                <a:ea typeface="方正综艺简体" charset="-122"/>
                <a:sym typeface="Calibri" panose="020F0502020204030204" pitchFamily="34" charset="0"/>
              </a:defRPr>
            </a:lvl5pPr>
            <a:lvl6pPr marL="1758315" indent="-1172210" algn="ctr" rtl="0" fontAlgn="base">
              <a:spcBef>
                <a:spcPct val="0"/>
              </a:spcBef>
              <a:spcAft>
                <a:spcPct val="0"/>
              </a:spcAft>
              <a:defRPr sz="5600">
                <a:solidFill>
                  <a:schemeClr val="tx1"/>
                </a:solidFill>
                <a:latin typeface="Calibri" panose="020F0502020204030204" pitchFamily="34" charset="0"/>
                <a:ea typeface="方正综艺简体" charset="-122"/>
                <a:sym typeface="Calibri" panose="020F0502020204030204" pitchFamily="34" charset="0"/>
              </a:defRPr>
            </a:lvl6pPr>
            <a:lvl7pPr marL="2344420" indent="-1172210" algn="ctr" rtl="0" fontAlgn="base">
              <a:spcBef>
                <a:spcPct val="0"/>
              </a:spcBef>
              <a:spcAft>
                <a:spcPct val="0"/>
              </a:spcAft>
              <a:defRPr sz="5600">
                <a:solidFill>
                  <a:schemeClr val="tx1"/>
                </a:solidFill>
                <a:latin typeface="Calibri" panose="020F0502020204030204" pitchFamily="34" charset="0"/>
                <a:ea typeface="方正综艺简体" charset="-122"/>
                <a:sym typeface="Calibri" panose="020F0502020204030204" pitchFamily="34" charset="0"/>
              </a:defRPr>
            </a:lvl7pPr>
            <a:lvl8pPr marL="2930525" indent="-1172210" algn="ctr" rtl="0" fontAlgn="base">
              <a:spcBef>
                <a:spcPct val="0"/>
              </a:spcBef>
              <a:spcAft>
                <a:spcPct val="0"/>
              </a:spcAft>
              <a:defRPr sz="5600">
                <a:solidFill>
                  <a:schemeClr val="tx1"/>
                </a:solidFill>
                <a:latin typeface="Calibri" panose="020F0502020204030204" pitchFamily="34" charset="0"/>
                <a:ea typeface="方正综艺简体" charset="-122"/>
                <a:sym typeface="Calibri" panose="020F0502020204030204" pitchFamily="34" charset="0"/>
              </a:defRPr>
            </a:lvl8pPr>
            <a:lvl9pPr marL="3516630" indent="-1172210" algn="ctr" rtl="0" fontAlgn="base">
              <a:spcBef>
                <a:spcPct val="0"/>
              </a:spcBef>
              <a:spcAft>
                <a:spcPct val="0"/>
              </a:spcAft>
              <a:defRPr sz="5600">
                <a:solidFill>
                  <a:schemeClr val="tx1"/>
                </a:solidFill>
                <a:latin typeface="Calibri" panose="020F0502020204030204" pitchFamily="34" charset="0"/>
                <a:ea typeface="方正综艺简体" charset="-122"/>
                <a:sym typeface="Calibri" panose="020F0502020204030204" pitchFamily="34" charset="0"/>
              </a:defRPr>
            </a:lvl9pPr>
          </a:lstStyle>
          <a:p>
            <a:r>
              <a:rPr lang="zh-CN" altLang="en-US" sz="2800" b="1" kern="0"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债委会管理工作培训材料</a:t>
            </a:r>
            <a:endParaRPr lang="zh-CN" altLang="en-US" sz="2800" b="1" kern="0"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3" name="TextBox 2"/>
          <p:cNvSpPr txBox="1"/>
          <p:nvPr/>
        </p:nvSpPr>
        <p:spPr>
          <a:xfrm>
            <a:off x="9183468" y="4932585"/>
            <a:ext cx="357977" cy="384721"/>
          </a:xfrm>
          <a:prstGeom prst="rect">
            <a:avLst/>
          </a:prstGeom>
          <a:solidFill>
            <a:schemeClr val="bg1"/>
          </a:solidFill>
          <a:ln>
            <a:noFill/>
          </a:ln>
        </p:spPr>
        <p:txBody>
          <a:bodyPr wrap="square" rtlCol="0">
            <a:spAutoFit/>
          </a:bodyPr>
          <a:lstStyle/>
          <a:p>
            <a:endParaRPr lang="zh-CN" altLang="en-US" dirty="0"/>
          </a:p>
        </p:txBody>
      </p:sp>
      <p:pic>
        <p:nvPicPr>
          <p:cNvPr id="1027" name="Picture 3" descr="F:\D盘\协会LOGO\1637806605(1).png1637806605(1)"/>
          <p:cNvPicPr>
            <a:picLocks noChangeAspect="1" noChangeArrowheads="1"/>
          </p:cNvPicPr>
          <p:nvPr/>
        </p:nvPicPr>
        <p:blipFill>
          <a:blip r:embed="rId2"/>
          <a:srcRect/>
          <a:stretch>
            <a:fillRect/>
          </a:stretch>
        </p:blipFill>
        <p:spPr bwMode="auto">
          <a:xfrm>
            <a:off x="-35560" y="107950"/>
            <a:ext cx="2731770" cy="100203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dur="1000">
        <p:wedge/>
      </p:transition>
    </mc:Choice>
    <mc:Fallback>
      <p:transition spd="slow">
        <p:wedg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图片 34"/>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2" y="1180361"/>
            <a:ext cx="4356869" cy="1703956"/>
          </a:xfrm>
          <a:prstGeom prst="parallelogram">
            <a:avLst>
              <a:gd name="adj" fmla="val 0"/>
            </a:avLst>
          </a:prstGeom>
        </p:spPr>
      </p:pic>
      <p:sp>
        <p:nvSpPr>
          <p:cNvPr id="36" name="直角三角形 35"/>
          <p:cNvSpPr/>
          <p:nvPr/>
        </p:nvSpPr>
        <p:spPr>
          <a:xfrm flipV="1">
            <a:off x="1" y="1180361"/>
            <a:ext cx="1497204" cy="1703956"/>
          </a:xfrm>
          <a:prstGeom prst="rtTriangle">
            <a:avLst/>
          </a:prstGeom>
          <a:solidFill>
            <a:srgbClr val="0145C5">
              <a:alpha val="7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4" tIns="45711" rIns="91424" bIns="45711" rtlCol="0" anchor="ctr"/>
          <a:lstStyle/>
          <a:p>
            <a:pPr algn="ctr"/>
            <a:endParaRPr lang="zh-CN" altLang="en-US"/>
          </a:p>
        </p:txBody>
      </p:sp>
      <p:sp>
        <p:nvSpPr>
          <p:cNvPr id="37" name="矩形 34"/>
          <p:cNvSpPr>
            <a:spLocks noChangeArrowheads="1"/>
          </p:cNvSpPr>
          <p:nvPr/>
        </p:nvSpPr>
        <p:spPr bwMode="auto">
          <a:xfrm flipV="1">
            <a:off x="3508748" y="1180362"/>
            <a:ext cx="4240404" cy="1703957"/>
          </a:xfrm>
          <a:custGeom>
            <a:avLst/>
            <a:gdLst>
              <a:gd name="T0" fmla="*/ 0 w 1843227"/>
              <a:gd name="T1" fmla="*/ 3595 h 1287555"/>
              <a:gd name="T2" fmla="*/ 2558709 w 1843227"/>
              <a:gd name="T3" fmla="*/ 0 h 1287555"/>
              <a:gd name="T4" fmla="*/ 2544706 w 1843227"/>
              <a:gd name="T5" fmla="*/ 1290547 h 1287555"/>
              <a:gd name="T6" fmla="*/ 765634 w 1843227"/>
              <a:gd name="T7" fmla="*/ 1290547 h 1287555"/>
              <a:gd name="T8" fmla="*/ 0 w 1843227"/>
              <a:gd name="T9" fmla="*/ 3595 h 128755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43227" h="1287555">
                <a:moveTo>
                  <a:pt x="0" y="3587"/>
                </a:moveTo>
                <a:lnTo>
                  <a:pt x="1843227" y="0"/>
                </a:lnTo>
                <a:cubicBezTo>
                  <a:pt x="1839865" y="429185"/>
                  <a:pt x="1836502" y="858370"/>
                  <a:pt x="1833140" y="1287555"/>
                </a:cubicBezTo>
                <a:lnTo>
                  <a:pt x="551543" y="1287555"/>
                </a:lnTo>
                <a:lnTo>
                  <a:pt x="0" y="3587"/>
                </a:lnTo>
                <a:close/>
              </a:path>
            </a:pathLst>
          </a:custGeom>
          <a:solidFill>
            <a:schemeClr val="bg1">
              <a:alpha val="60000"/>
            </a:schemeClr>
          </a:solidFill>
          <a:ln>
            <a:noFill/>
          </a:ln>
        </p:spPr>
        <p:txBody>
          <a:bodyPr lIns="91424" tIns="45711" rIns="91424" bIns="45711"/>
          <a:lstStyle/>
          <a:p>
            <a:endParaRPr lang="zh-CN" altLang="en-US" dirty="0"/>
          </a:p>
        </p:txBody>
      </p:sp>
      <p:sp>
        <p:nvSpPr>
          <p:cNvPr id="38" name="矩形 37"/>
          <p:cNvSpPr/>
          <p:nvPr/>
        </p:nvSpPr>
        <p:spPr>
          <a:xfrm>
            <a:off x="4500885" y="1169210"/>
            <a:ext cx="5220965" cy="1715107"/>
          </a:xfrm>
          <a:prstGeom prst="rect">
            <a:avLst/>
          </a:prstGeom>
          <a:gradFill>
            <a:gsLst>
              <a:gs pos="0">
                <a:srgbClr val="012D86"/>
              </a:gs>
              <a:gs pos="100000">
                <a:srgbClr val="0E2557"/>
              </a:gs>
            </a:gsLst>
            <a:lin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24" tIns="45711" rIns="91424" bIns="45711" rtlCol="0" anchor="ctr"/>
          <a:lstStyle/>
          <a:p>
            <a:pPr algn="ctr"/>
            <a:endParaRPr lang="zh-CN" altLang="en-US" dirty="0"/>
          </a:p>
        </p:txBody>
      </p:sp>
      <p:sp>
        <p:nvSpPr>
          <p:cNvPr id="39" name="文本框 163"/>
          <p:cNvSpPr txBox="1"/>
          <p:nvPr/>
        </p:nvSpPr>
        <p:spPr>
          <a:xfrm>
            <a:off x="1532868" y="1347011"/>
            <a:ext cx="1874559" cy="1613535"/>
          </a:xfrm>
          <a:prstGeom prst="rect">
            <a:avLst/>
          </a:prstGeom>
          <a:noFill/>
        </p:spPr>
        <p:txBody>
          <a:bodyPr wrap="square" lIns="91424" tIns="45711" rIns="91424" bIns="45711" rtlCol="0">
            <a:spAutoFit/>
          </a:bodyPr>
          <a:lstStyle/>
          <a:p>
            <a:r>
              <a:rPr lang="en-US" altLang="zh-CN" sz="9900" dirty="0">
                <a:solidFill>
                  <a:prstClr val="white"/>
                </a:solidFill>
                <a:latin typeface="Impact" panose="020B0806030902050204" pitchFamily="34" charset="0"/>
                <a:ea typeface="微软雅黑" panose="020B0503020204020204" pitchFamily="34" charset="-122"/>
                <a:cs typeface="Arial" panose="020B0604020202020204" pitchFamily="34" charset="0"/>
              </a:rPr>
              <a:t>04</a:t>
            </a:r>
            <a:endParaRPr lang="zh-CN" altLang="en-US" sz="9900" dirty="0">
              <a:solidFill>
                <a:prstClr val="white"/>
              </a:solidFill>
              <a:latin typeface="Impact" panose="020B0806030902050204" pitchFamily="34" charset="0"/>
              <a:ea typeface="微软雅黑" panose="020B0503020204020204" pitchFamily="34" charset="-122"/>
              <a:cs typeface="Arial" panose="020B0604020202020204" pitchFamily="34" charset="0"/>
            </a:endParaRPr>
          </a:p>
        </p:txBody>
      </p:sp>
      <p:cxnSp>
        <p:nvCxnSpPr>
          <p:cNvPr id="40" name="直接连接符 39"/>
          <p:cNvCxnSpPr/>
          <p:nvPr/>
        </p:nvCxnSpPr>
        <p:spPr>
          <a:xfrm>
            <a:off x="4428877" y="1183195"/>
            <a:ext cx="0" cy="1701123"/>
          </a:xfrm>
          <a:prstGeom prst="line">
            <a:avLst/>
          </a:prstGeom>
          <a:ln w="38100">
            <a:solidFill>
              <a:srgbClr val="0145C5"/>
            </a:solidFill>
          </a:ln>
        </p:spPr>
        <p:style>
          <a:lnRef idx="1">
            <a:schemeClr val="accent1"/>
          </a:lnRef>
          <a:fillRef idx="0">
            <a:schemeClr val="accent1"/>
          </a:fillRef>
          <a:effectRef idx="0">
            <a:schemeClr val="accent1"/>
          </a:effectRef>
          <a:fontRef idx="minor">
            <a:schemeClr val="tx1"/>
          </a:fontRef>
        </p:style>
      </p:cxnSp>
      <p:sp>
        <p:nvSpPr>
          <p:cNvPr id="41" name="文本框 163"/>
          <p:cNvSpPr txBox="1"/>
          <p:nvPr/>
        </p:nvSpPr>
        <p:spPr>
          <a:xfrm>
            <a:off x="4860733" y="1620218"/>
            <a:ext cx="3902710" cy="520700"/>
          </a:xfrm>
          <a:prstGeom prst="rect">
            <a:avLst/>
          </a:prstGeom>
          <a:noFill/>
        </p:spPr>
        <p:txBody>
          <a:bodyPr wrap="none" lIns="91424" tIns="45711" rIns="91424" bIns="45711" rtlCol="0">
            <a:spAutoFit/>
          </a:bodyPr>
          <a:lstStyle/>
          <a:p>
            <a:r>
              <a:rPr lang="en-US" altLang="zh-CN" sz="2800" b="1" dirty="0">
                <a:solidFill>
                  <a:srgbClr val="FFFFFF"/>
                </a:solidFill>
                <a:latin typeface="微软雅黑" panose="020B0503020204020204" pitchFamily="34" charset="-122"/>
                <a:ea typeface="微软雅黑" panose="020B0503020204020204" pitchFamily="34" charset="-122"/>
                <a:cs typeface="+mj-cs"/>
              </a:rPr>
              <a:t>2021</a:t>
            </a:r>
            <a:r>
              <a:rPr lang="zh-CN" altLang="en-US" sz="2800" b="1" dirty="0">
                <a:solidFill>
                  <a:srgbClr val="FFFFFF"/>
                </a:solidFill>
                <a:latin typeface="微软雅黑" panose="020B0503020204020204" pitchFamily="34" charset="-122"/>
                <a:ea typeface="微软雅黑" panose="020B0503020204020204" pitchFamily="34" charset="-122"/>
                <a:cs typeface="+mj-cs"/>
              </a:rPr>
              <a:t>年债委会基本情况</a:t>
            </a:r>
            <a:endParaRPr lang="zh-CN" altLang="en-US" sz="2800" b="1" dirty="0">
              <a:solidFill>
                <a:srgbClr val="FFFFFF"/>
              </a:solidFill>
              <a:latin typeface="微软雅黑" panose="020B0503020204020204" pitchFamily="34" charset="-122"/>
              <a:ea typeface="微软雅黑" panose="020B0503020204020204" pitchFamily="34" charset="-122"/>
              <a:cs typeface="+mj-cs"/>
            </a:endParaRPr>
          </a:p>
        </p:txBody>
      </p:sp>
      <p:sp>
        <p:nvSpPr>
          <p:cNvPr id="100" name="文本框 99"/>
          <p:cNvSpPr txBox="1"/>
          <p:nvPr/>
        </p:nvSpPr>
        <p:spPr>
          <a:xfrm>
            <a:off x="1764665" y="3093720"/>
            <a:ext cx="6478905" cy="2335530"/>
          </a:xfrm>
          <a:prstGeom prst="rect">
            <a:avLst/>
          </a:prstGeom>
          <a:noFill/>
          <a:ln w="9525">
            <a:noFill/>
          </a:ln>
        </p:spPr>
        <p:txBody>
          <a:bodyPr wrap="square">
            <a:spAutoFit/>
          </a:bodyPr>
          <a:p>
            <a:pPr marL="285750" indent="-285750" algn="l" defTabSz="914400" fontAlgn="auto">
              <a:lnSpc>
                <a:spcPts val="2500"/>
              </a:lnSpc>
              <a:buClrTx/>
              <a:buSzTx/>
              <a:buFont typeface="Wingdings" panose="05000000000000000000" pitchFamily="2" charset="2"/>
              <a:buChar char="u"/>
            </a:pPr>
            <a:r>
              <a:rPr lang="zh-CN" altLang="en-US" sz="1800" b="1" dirty="0" smtClean="0">
                <a:solidFill>
                  <a:srgbClr val="1264AE"/>
                </a:solidFill>
                <a:latin typeface="微软雅黑" panose="020B0503020204020204" pitchFamily="34" charset="-122"/>
                <a:ea typeface="微软雅黑" panose="020B0503020204020204" pitchFamily="34" charset="-122"/>
              </a:rPr>
              <a:t>协会对上半年121家债委会进行重新认定，其中34家债委会转为联合授信预备委员会，</a:t>
            </a:r>
            <a:r>
              <a:rPr lang="zh-CN" altLang="en-US" sz="1800" b="1" dirty="0" smtClean="0">
                <a:solidFill>
                  <a:srgbClr val="1264AE"/>
                </a:solidFill>
                <a:latin typeface="微软雅黑" panose="020B0503020204020204" pitchFamily="34" charset="-122"/>
                <a:ea typeface="微软雅黑" panose="020B0503020204020204" pitchFamily="34" charset="-122"/>
                <a:sym typeface="+mn-ea"/>
              </a:rPr>
              <a:t>保留</a:t>
            </a:r>
            <a:r>
              <a:rPr lang="zh-CN" altLang="en-US" sz="1800" b="1" dirty="0" smtClean="0">
                <a:solidFill>
                  <a:srgbClr val="1264AE"/>
                </a:solidFill>
                <a:latin typeface="微软雅黑" panose="020B0503020204020204" pitchFamily="34" charset="-122"/>
                <a:ea typeface="微软雅黑" panose="020B0503020204020204" pitchFamily="34" charset="-122"/>
              </a:rPr>
              <a:t>27家债委会，债权金额合计895.63亿元。</a:t>
            </a:r>
            <a:r>
              <a:rPr lang="zh-CN" altLang="en-US" sz="1800" b="1" dirty="0" smtClean="0">
                <a:solidFill>
                  <a:srgbClr val="1264AE"/>
                </a:solidFill>
                <a:latin typeface="微软雅黑" panose="020B0503020204020204" pitchFamily="34" charset="-122"/>
                <a:ea typeface="微软雅黑" panose="020B0503020204020204" pitchFamily="34" charset="-122"/>
                <a:sym typeface="+mn-ea"/>
              </a:rPr>
              <a:t>60家债委会按新规定解散（关注聚焦重点大额风险客户）。</a:t>
            </a:r>
            <a:endParaRPr lang="zh-CN" altLang="en-US" sz="1800" b="1" dirty="0" smtClean="0">
              <a:solidFill>
                <a:srgbClr val="1264AE"/>
              </a:solidFill>
              <a:latin typeface="微软雅黑" panose="020B0503020204020204" pitchFamily="34" charset="-122"/>
              <a:ea typeface="微软雅黑" panose="020B0503020204020204" pitchFamily="34" charset="-122"/>
            </a:endParaRPr>
          </a:p>
          <a:p>
            <a:pPr marL="285750" indent="-285750" algn="l" defTabSz="914400" fontAlgn="auto">
              <a:lnSpc>
                <a:spcPts val="2500"/>
              </a:lnSpc>
              <a:buClrTx/>
              <a:buSzTx/>
              <a:buFont typeface="Wingdings" panose="05000000000000000000" pitchFamily="2" charset="2"/>
              <a:buChar char="u"/>
            </a:pPr>
            <a:r>
              <a:rPr lang="zh-CN" altLang="en-US" sz="1800" b="1" dirty="0" smtClean="0">
                <a:solidFill>
                  <a:srgbClr val="1264AE"/>
                </a:solidFill>
                <a:latin typeface="微软雅黑" panose="020B0503020204020204" pitchFamily="34" charset="-122"/>
                <a:ea typeface="微软雅黑" panose="020B0503020204020204" pitchFamily="34" charset="-122"/>
              </a:rPr>
              <a:t>涉及牵头行17家，成员行47家。</a:t>
            </a:r>
            <a:endParaRPr lang="zh-CN" altLang="en-US" sz="1800" b="1" dirty="0" smtClean="0">
              <a:solidFill>
                <a:srgbClr val="1264AE"/>
              </a:solidFill>
              <a:latin typeface="微软雅黑" panose="020B0503020204020204" pitchFamily="34" charset="-122"/>
              <a:ea typeface="微软雅黑" panose="020B0503020204020204" pitchFamily="34" charset="-122"/>
            </a:endParaRPr>
          </a:p>
          <a:p>
            <a:pPr marL="285750" indent="-285750" algn="l" defTabSz="914400" fontAlgn="auto">
              <a:lnSpc>
                <a:spcPts val="2500"/>
              </a:lnSpc>
              <a:buClrTx/>
              <a:buSzTx/>
              <a:buFont typeface="Wingdings" panose="05000000000000000000" pitchFamily="2" charset="2"/>
              <a:buChar char="u"/>
            </a:pPr>
            <a:r>
              <a:rPr lang="zh-CN" altLang="en-US" sz="1800" b="1" dirty="0" smtClean="0">
                <a:solidFill>
                  <a:srgbClr val="1264AE"/>
                </a:solidFill>
                <a:latin typeface="微软雅黑" panose="020B0503020204020204" pitchFamily="34" charset="-122"/>
                <a:ea typeface="微软雅黑" panose="020B0503020204020204" pitchFamily="34" charset="-122"/>
              </a:rPr>
              <a:t>债委会</a:t>
            </a:r>
            <a:r>
              <a:rPr lang="zh-CN" altLang="en-US" sz="1800" b="1" dirty="0" smtClean="0">
                <a:solidFill>
                  <a:srgbClr val="1264AE"/>
                </a:solidFill>
                <a:latin typeface="微软雅黑" panose="020B0503020204020204" pitchFamily="34" charset="-122"/>
                <a:ea typeface="微软雅黑" panose="020B0503020204020204" pitchFamily="34" charset="-122"/>
                <a:sym typeface="+mn-ea"/>
              </a:rPr>
              <a:t>中帮扶类13家、重组类5家、处置退出类9家，</a:t>
            </a:r>
            <a:r>
              <a:rPr lang="zh-CN" altLang="en-US" sz="1800" b="1" dirty="0" smtClean="0">
                <a:solidFill>
                  <a:srgbClr val="1264AE"/>
                </a:solidFill>
                <a:latin typeface="微软雅黑" panose="020B0503020204020204" pitchFamily="34" charset="-122"/>
                <a:ea typeface="微软雅黑" panose="020B0503020204020204" pitchFamily="34" charset="-122"/>
              </a:rPr>
              <a:t>帮扶类和重组类18家企业是未来工作的重点，做好存量风险化解。</a:t>
            </a:r>
            <a:endParaRPr lang="zh-CN" altLang="en-US" sz="1800" b="1" dirty="0" smtClean="0">
              <a:solidFill>
                <a:srgbClr val="1264AE"/>
              </a:solidFill>
              <a:latin typeface="微软雅黑" panose="020B0503020204020204" pitchFamily="34" charset="-122"/>
              <a:ea typeface="微软雅黑" panose="020B0503020204020204" pitchFamily="34" charset="-122"/>
            </a:endParaRPr>
          </a:p>
        </p:txBody>
      </p:sp>
      <p:pic>
        <p:nvPicPr>
          <p:cNvPr id="1027" name="Picture 3" descr="F:\D盘\协会LOGO\1637806605(1).png1637806605(1)"/>
          <p:cNvPicPr>
            <a:picLocks noChangeAspect="1" noChangeArrowheads="1"/>
          </p:cNvPicPr>
          <p:nvPr/>
        </p:nvPicPr>
        <p:blipFill>
          <a:blip r:embed="rId2"/>
          <a:srcRect/>
          <a:stretch>
            <a:fillRect/>
          </a:stretch>
        </p:blipFill>
        <p:spPr bwMode="auto">
          <a:xfrm>
            <a:off x="239395" y="107950"/>
            <a:ext cx="2731770" cy="100203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dur="1000">
        <p:wedge/>
      </p:transition>
    </mc:Choice>
    <mc:Fallback>
      <p:transition spd="slow">
        <p:wedg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图片 34"/>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2" y="1180361"/>
            <a:ext cx="4356869" cy="1703956"/>
          </a:xfrm>
          <a:prstGeom prst="parallelogram">
            <a:avLst>
              <a:gd name="adj" fmla="val 0"/>
            </a:avLst>
          </a:prstGeom>
        </p:spPr>
      </p:pic>
      <p:sp>
        <p:nvSpPr>
          <p:cNvPr id="36" name="直角三角形 35"/>
          <p:cNvSpPr/>
          <p:nvPr/>
        </p:nvSpPr>
        <p:spPr>
          <a:xfrm flipV="1">
            <a:off x="1" y="1180361"/>
            <a:ext cx="1497204" cy="1703956"/>
          </a:xfrm>
          <a:prstGeom prst="rtTriangle">
            <a:avLst/>
          </a:prstGeom>
          <a:solidFill>
            <a:srgbClr val="0145C5">
              <a:alpha val="7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4" tIns="45711" rIns="91424" bIns="45711" rtlCol="0" anchor="ctr"/>
          <a:lstStyle/>
          <a:p>
            <a:pPr algn="ctr"/>
            <a:endParaRPr lang="zh-CN" altLang="en-US"/>
          </a:p>
        </p:txBody>
      </p:sp>
      <p:sp>
        <p:nvSpPr>
          <p:cNvPr id="37" name="矩形 34"/>
          <p:cNvSpPr>
            <a:spLocks noChangeArrowheads="1"/>
          </p:cNvSpPr>
          <p:nvPr/>
        </p:nvSpPr>
        <p:spPr bwMode="auto">
          <a:xfrm flipV="1">
            <a:off x="3508748" y="1180362"/>
            <a:ext cx="4240404" cy="1703957"/>
          </a:xfrm>
          <a:custGeom>
            <a:avLst/>
            <a:gdLst>
              <a:gd name="T0" fmla="*/ 0 w 1843227"/>
              <a:gd name="T1" fmla="*/ 3595 h 1287555"/>
              <a:gd name="T2" fmla="*/ 2558709 w 1843227"/>
              <a:gd name="T3" fmla="*/ 0 h 1287555"/>
              <a:gd name="T4" fmla="*/ 2544706 w 1843227"/>
              <a:gd name="T5" fmla="*/ 1290547 h 1287555"/>
              <a:gd name="T6" fmla="*/ 765634 w 1843227"/>
              <a:gd name="T7" fmla="*/ 1290547 h 1287555"/>
              <a:gd name="T8" fmla="*/ 0 w 1843227"/>
              <a:gd name="T9" fmla="*/ 3595 h 128755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43227" h="1287555">
                <a:moveTo>
                  <a:pt x="0" y="3587"/>
                </a:moveTo>
                <a:lnTo>
                  <a:pt x="1843227" y="0"/>
                </a:lnTo>
                <a:cubicBezTo>
                  <a:pt x="1839865" y="429185"/>
                  <a:pt x="1836502" y="858370"/>
                  <a:pt x="1833140" y="1287555"/>
                </a:cubicBezTo>
                <a:lnTo>
                  <a:pt x="551543" y="1287555"/>
                </a:lnTo>
                <a:lnTo>
                  <a:pt x="0" y="3587"/>
                </a:lnTo>
                <a:close/>
              </a:path>
            </a:pathLst>
          </a:custGeom>
          <a:solidFill>
            <a:schemeClr val="bg1">
              <a:alpha val="60000"/>
            </a:schemeClr>
          </a:solidFill>
          <a:ln>
            <a:noFill/>
          </a:ln>
        </p:spPr>
        <p:txBody>
          <a:bodyPr lIns="91424" tIns="45711" rIns="91424" bIns="45711"/>
          <a:lstStyle/>
          <a:p>
            <a:endParaRPr lang="zh-CN" altLang="en-US" dirty="0"/>
          </a:p>
        </p:txBody>
      </p:sp>
      <p:sp>
        <p:nvSpPr>
          <p:cNvPr id="38" name="矩形 37"/>
          <p:cNvSpPr/>
          <p:nvPr/>
        </p:nvSpPr>
        <p:spPr>
          <a:xfrm>
            <a:off x="4474845" y="1169035"/>
            <a:ext cx="5247005" cy="1715135"/>
          </a:xfrm>
          <a:prstGeom prst="rect">
            <a:avLst/>
          </a:prstGeom>
          <a:gradFill>
            <a:gsLst>
              <a:gs pos="0">
                <a:srgbClr val="012D86"/>
              </a:gs>
              <a:gs pos="100000">
                <a:srgbClr val="0E2557"/>
              </a:gs>
            </a:gsLst>
            <a:lin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24" tIns="45711" rIns="91424" bIns="45711" rtlCol="0" anchor="ctr"/>
          <a:lstStyle/>
          <a:p>
            <a:pPr algn="ctr"/>
            <a:endParaRPr lang="zh-CN" altLang="en-US" dirty="0"/>
          </a:p>
        </p:txBody>
      </p:sp>
      <p:sp>
        <p:nvSpPr>
          <p:cNvPr id="39" name="文本框 163"/>
          <p:cNvSpPr txBox="1"/>
          <p:nvPr/>
        </p:nvSpPr>
        <p:spPr>
          <a:xfrm>
            <a:off x="1532868" y="1347011"/>
            <a:ext cx="1874559" cy="1613535"/>
          </a:xfrm>
          <a:prstGeom prst="rect">
            <a:avLst/>
          </a:prstGeom>
          <a:noFill/>
        </p:spPr>
        <p:txBody>
          <a:bodyPr wrap="square" lIns="91424" tIns="45711" rIns="91424" bIns="45711" rtlCol="0">
            <a:spAutoFit/>
          </a:bodyPr>
          <a:lstStyle/>
          <a:p>
            <a:r>
              <a:rPr lang="en-US" altLang="zh-CN" sz="9900" dirty="0">
                <a:solidFill>
                  <a:prstClr val="white"/>
                </a:solidFill>
                <a:latin typeface="Impact" panose="020B0806030902050204" pitchFamily="34" charset="0"/>
                <a:ea typeface="微软雅黑" panose="020B0503020204020204" pitchFamily="34" charset="-122"/>
                <a:cs typeface="Arial" panose="020B0604020202020204" pitchFamily="34" charset="0"/>
              </a:rPr>
              <a:t>05</a:t>
            </a:r>
            <a:endParaRPr lang="zh-CN" altLang="en-US" sz="9900" dirty="0">
              <a:solidFill>
                <a:prstClr val="white"/>
              </a:solidFill>
              <a:latin typeface="Impact" panose="020B0806030902050204" pitchFamily="34" charset="0"/>
              <a:ea typeface="微软雅黑" panose="020B0503020204020204" pitchFamily="34" charset="-122"/>
              <a:cs typeface="Arial" panose="020B0604020202020204" pitchFamily="34" charset="0"/>
            </a:endParaRPr>
          </a:p>
        </p:txBody>
      </p:sp>
      <p:cxnSp>
        <p:nvCxnSpPr>
          <p:cNvPr id="40" name="直接连接符 39"/>
          <p:cNvCxnSpPr/>
          <p:nvPr/>
        </p:nvCxnSpPr>
        <p:spPr>
          <a:xfrm>
            <a:off x="4428877" y="1183195"/>
            <a:ext cx="0" cy="1701123"/>
          </a:xfrm>
          <a:prstGeom prst="line">
            <a:avLst/>
          </a:prstGeom>
          <a:ln w="38100">
            <a:solidFill>
              <a:srgbClr val="0145C5"/>
            </a:solidFill>
          </a:ln>
        </p:spPr>
        <p:style>
          <a:lnRef idx="1">
            <a:schemeClr val="accent1"/>
          </a:lnRef>
          <a:fillRef idx="0">
            <a:schemeClr val="accent1"/>
          </a:fillRef>
          <a:effectRef idx="0">
            <a:schemeClr val="accent1"/>
          </a:effectRef>
          <a:fontRef idx="minor">
            <a:schemeClr val="tx1"/>
          </a:fontRef>
        </p:style>
      </p:cxnSp>
      <p:sp>
        <p:nvSpPr>
          <p:cNvPr id="41" name="文本框 163"/>
          <p:cNvSpPr txBox="1"/>
          <p:nvPr/>
        </p:nvSpPr>
        <p:spPr>
          <a:xfrm>
            <a:off x="4676775" y="1620520"/>
            <a:ext cx="4859655" cy="520700"/>
          </a:xfrm>
          <a:prstGeom prst="rect">
            <a:avLst/>
          </a:prstGeom>
          <a:noFill/>
        </p:spPr>
        <p:txBody>
          <a:bodyPr wrap="square" lIns="91424" tIns="45711" rIns="91424" bIns="45711" rtlCol="0">
            <a:spAutoFit/>
          </a:bodyPr>
          <a:lstStyle/>
          <a:p>
            <a:r>
              <a:rPr lang="zh-CN" altLang="en-US" sz="2800" b="1" dirty="0">
                <a:solidFill>
                  <a:srgbClr val="FFFFFF"/>
                </a:solidFill>
                <a:latin typeface="微软雅黑" panose="020B0503020204020204" pitchFamily="34" charset="-122"/>
                <a:ea typeface="微软雅黑" panose="020B0503020204020204" pitchFamily="34" charset="-122"/>
                <a:cs typeface="+mj-cs"/>
              </a:rPr>
              <a:t>加强债委会工作的要求和建议</a:t>
            </a:r>
            <a:endParaRPr lang="zh-CN" altLang="en-US" sz="2800" b="1" dirty="0">
              <a:solidFill>
                <a:srgbClr val="FFFFFF"/>
              </a:solidFill>
              <a:latin typeface="微软雅黑" panose="020B0503020204020204" pitchFamily="34" charset="-122"/>
              <a:ea typeface="微软雅黑" panose="020B0503020204020204" pitchFamily="34" charset="-122"/>
              <a:cs typeface="+mj-cs"/>
            </a:endParaRPr>
          </a:p>
        </p:txBody>
      </p:sp>
      <p:sp>
        <p:nvSpPr>
          <p:cNvPr id="3" name="TextBox 2"/>
          <p:cNvSpPr txBox="1"/>
          <p:nvPr/>
        </p:nvSpPr>
        <p:spPr>
          <a:xfrm>
            <a:off x="2268855" y="3420745"/>
            <a:ext cx="6572250" cy="1692910"/>
          </a:xfrm>
          <a:prstGeom prst="rect">
            <a:avLst/>
          </a:prstGeom>
          <a:noFill/>
        </p:spPr>
        <p:txBody>
          <a:bodyPr wrap="square" lIns="91424" tIns="45711" rIns="91424" bIns="45711" rtlCol="0">
            <a:spAutoFit/>
          </a:bodyPr>
          <a:lstStyle/>
          <a:p>
            <a:pPr marL="285750" indent="-285750" defTabSz="914400">
              <a:lnSpc>
                <a:spcPts val="2500"/>
              </a:lnSpc>
              <a:buFont typeface="Wingdings" panose="05000000000000000000" pitchFamily="2" charset="2"/>
              <a:buChar char="u"/>
            </a:pPr>
            <a:r>
              <a:rPr lang="zh-CN" altLang="en-US" sz="1800" b="1" dirty="0" smtClean="0">
                <a:solidFill>
                  <a:srgbClr val="1264AE"/>
                </a:solidFill>
                <a:latin typeface="微软雅黑" panose="020B0503020204020204" pitchFamily="34" charset="-122"/>
                <a:ea typeface="微软雅黑" panose="020B0503020204020204" pitchFamily="34" charset="-122"/>
              </a:rPr>
              <a:t>加强对债委会工作相关规定和制度培训和流程再造</a:t>
            </a:r>
            <a:endParaRPr lang="zh-CN" altLang="en-US" sz="1800" b="1" dirty="0" smtClean="0">
              <a:solidFill>
                <a:srgbClr val="1264AE"/>
              </a:solidFill>
              <a:latin typeface="微软雅黑" panose="020B0503020204020204" pitchFamily="34" charset="-122"/>
              <a:ea typeface="微软雅黑" panose="020B0503020204020204" pitchFamily="34" charset="-122"/>
            </a:endParaRPr>
          </a:p>
          <a:p>
            <a:pPr marL="285750" indent="-285750" defTabSz="914400">
              <a:lnSpc>
                <a:spcPts val="2500"/>
              </a:lnSpc>
              <a:buFont typeface="Wingdings" panose="05000000000000000000" pitchFamily="2" charset="2"/>
              <a:buChar char="u"/>
            </a:pPr>
            <a:r>
              <a:rPr lang="zh-CN" altLang="en-US" sz="1800" b="1" dirty="0" smtClean="0">
                <a:solidFill>
                  <a:srgbClr val="1264AE"/>
                </a:solidFill>
                <a:latin typeface="微软雅黑" panose="020B0503020204020204" pitchFamily="34" charset="-122"/>
                <a:ea typeface="微软雅黑" panose="020B0503020204020204" pitchFamily="34" charset="-122"/>
              </a:rPr>
              <a:t>提高对债委会工作重视程度，各个相关部门要有责任意识、担当意识、大局意识、协同意识</a:t>
            </a:r>
            <a:endParaRPr lang="zh-CN" altLang="en-US" sz="1800" b="1" dirty="0" smtClean="0">
              <a:solidFill>
                <a:srgbClr val="1264AE"/>
              </a:solidFill>
              <a:latin typeface="微软雅黑" panose="020B0503020204020204" pitchFamily="34" charset="-122"/>
              <a:ea typeface="微软雅黑" panose="020B0503020204020204" pitchFamily="34" charset="-122"/>
            </a:endParaRPr>
          </a:p>
          <a:p>
            <a:pPr marL="285750" indent="-285750" defTabSz="914400">
              <a:lnSpc>
                <a:spcPts val="2500"/>
              </a:lnSpc>
              <a:buFont typeface="Wingdings" panose="05000000000000000000" pitchFamily="2" charset="2"/>
              <a:buChar char="u"/>
            </a:pPr>
            <a:r>
              <a:rPr lang="zh-CN" altLang="en-US" sz="1800" b="1" dirty="0">
                <a:solidFill>
                  <a:srgbClr val="1264AE"/>
                </a:solidFill>
                <a:latin typeface="微软雅黑" panose="020B0503020204020204" pitchFamily="34" charset="-122"/>
                <a:ea typeface="微软雅黑" panose="020B0503020204020204" pitchFamily="34" charset="-122"/>
              </a:rPr>
              <a:t>加强组织领导，主要领导（如首席风险官）负责对债委会工作的统一指导、协调和决策</a:t>
            </a:r>
            <a:endParaRPr lang="zh-CN" altLang="en-US" sz="1800" b="1" dirty="0">
              <a:solidFill>
                <a:srgbClr val="1264AE"/>
              </a:solidFill>
              <a:latin typeface="微软雅黑" panose="020B0503020204020204" pitchFamily="34" charset="-122"/>
              <a:ea typeface="微软雅黑" panose="020B0503020204020204" pitchFamily="34" charset="-122"/>
            </a:endParaRPr>
          </a:p>
        </p:txBody>
      </p:sp>
      <p:pic>
        <p:nvPicPr>
          <p:cNvPr id="1027" name="Picture 3" descr="F:\D盘\协会LOGO\1637806605(1).png1637806605(1)"/>
          <p:cNvPicPr>
            <a:picLocks noChangeAspect="1" noChangeArrowheads="1"/>
          </p:cNvPicPr>
          <p:nvPr/>
        </p:nvPicPr>
        <p:blipFill>
          <a:blip r:embed="rId2"/>
          <a:srcRect/>
          <a:stretch>
            <a:fillRect/>
          </a:stretch>
        </p:blipFill>
        <p:spPr bwMode="auto">
          <a:xfrm>
            <a:off x="239395" y="107950"/>
            <a:ext cx="2731770" cy="100203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dur="1000">
        <p:wipe/>
      </p:transition>
    </mc:Choice>
    <mc:Fallback>
      <p:transition spd="slow">
        <p:wip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1">
            <a:lum bright="70000" contrast="-70000"/>
            <a:extLst>
              <a:ext uri="{BEBA8EAE-BF5A-486C-A8C5-ECC9F3942E4B}">
                <a14:imgProps xmlns:a14="http://schemas.microsoft.com/office/drawing/2010/main">
                  <a14:imgLayer r:embed="rId2">
                    <a14:imgEffect>
                      <a14:colorTemperature colorTemp="4375"/>
                    </a14:imgEffect>
                    <a14:imgEffect>
                      <a14:saturation sat="35000"/>
                    </a14:imgEffect>
                  </a14:imgLayer>
                </a14:imgProps>
              </a:ext>
              <a:ext uri="{28A0092B-C50C-407E-A947-70E740481C1C}">
                <a14:useLocalDpi xmlns:a14="http://schemas.microsoft.com/office/drawing/2010/main" val="0"/>
              </a:ext>
            </a:extLst>
          </a:blip>
          <a:srcRect/>
          <a:stretch>
            <a:fillRect/>
          </a:stretch>
        </p:blipFill>
        <p:spPr bwMode="auto">
          <a:xfrm>
            <a:off x="859895" y="1"/>
            <a:ext cx="7974011" cy="465948"/>
          </a:xfrm>
          <a:prstGeom prst="rect">
            <a:avLst/>
          </a:prstGeom>
          <a:noFill/>
          <a:ln>
            <a:noFill/>
          </a:ln>
          <a:effectLst>
            <a:glow rad="1905000">
              <a:schemeClr val="accent1">
                <a:alpha val="0"/>
              </a:schemeClr>
            </a:glow>
          </a:effectLst>
        </p:spPr>
      </p:pic>
      <p:sp>
        <p:nvSpPr>
          <p:cNvPr id="3" name="矩形 2"/>
          <p:cNvSpPr/>
          <p:nvPr/>
        </p:nvSpPr>
        <p:spPr>
          <a:xfrm>
            <a:off x="1642544" y="1620217"/>
            <a:ext cx="6408712" cy="1605401"/>
          </a:xfrm>
          <a:prstGeom prst="rect">
            <a:avLst/>
          </a:prstGeom>
          <a:noFill/>
          <a:ln>
            <a:noFill/>
            <a:prstDash val="lgDash"/>
          </a:ln>
        </p:spPr>
        <p:txBody>
          <a:bodyPr wrap="square" lIns="143982" tIns="71990" rIns="143982" bIns="71990">
            <a:spAutoFit/>
          </a:bodyPr>
          <a:lstStyle/>
          <a:p>
            <a:pPr algn="ctr">
              <a:lnSpc>
                <a:spcPct val="125000"/>
              </a:lnSpc>
            </a:pPr>
            <a:r>
              <a:rPr lang="zh-CN" altLang="en-US" sz="8800" b="1" dirty="0">
                <a:solidFill>
                  <a:schemeClr val="tx2"/>
                </a:solidFill>
                <a:latin typeface="黑体" panose="02010609060101010101" charset="-122"/>
                <a:ea typeface="黑体" panose="02010609060101010101" charset="-122"/>
              </a:rPr>
              <a:t>谢谢</a:t>
            </a:r>
            <a:r>
              <a:rPr lang="zh-CN" altLang="en-US" sz="8800" b="1" dirty="0" smtClean="0">
                <a:solidFill>
                  <a:schemeClr val="tx2"/>
                </a:solidFill>
                <a:latin typeface="黑体" panose="02010609060101010101" charset="-122"/>
                <a:ea typeface="黑体" panose="02010609060101010101" charset="-122"/>
              </a:rPr>
              <a:t>大家！</a:t>
            </a:r>
            <a:endParaRPr lang="zh-CN" altLang="en-US" sz="8800" b="1" dirty="0">
              <a:solidFill>
                <a:schemeClr val="tx2"/>
              </a:solidFill>
              <a:latin typeface="黑体" panose="02010609060101010101" charset="-122"/>
              <a:ea typeface="黑体" panose="02010609060101010101" charset="-122"/>
            </a:endParaRPr>
          </a:p>
        </p:txBody>
      </p:sp>
    </p:spTree>
  </p:cSld>
  <p:clrMapOvr>
    <a:masterClrMapping/>
  </p:clrMapOvr>
  <mc:AlternateContent xmlns:mc="http://schemas.openxmlformats.org/markup-compatibility/2006">
    <mc:Choice xmlns:p14="http://schemas.microsoft.com/office/powerpoint/2010/main" Requires="p14">
      <p:transition spd="med" p14:dur="699" advTm="0">
        <p:fade/>
      </p:transition>
    </mc:Choice>
    <mc:Fallback>
      <p:transition spd="med" advTm="0">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AutoShape 292"/>
          <p:cNvSpPr>
            <a:spLocks noChangeArrowheads="1"/>
          </p:cNvSpPr>
          <p:nvPr/>
        </p:nvSpPr>
        <p:spPr bwMode="auto">
          <a:xfrm flipV="1">
            <a:off x="114300" y="1887855"/>
            <a:ext cx="4076700" cy="1295400"/>
          </a:xfrm>
          <a:prstGeom prst="parallelogram">
            <a:avLst>
              <a:gd name="adj" fmla="val 55130"/>
            </a:avLst>
          </a:prstGeom>
          <a:solidFill>
            <a:schemeClr val="accent5">
              <a:lumMod val="50000"/>
            </a:schemeClr>
          </a:solidFill>
          <a:ln>
            <a:noFill/>
          </a:ln>
          <a:effectLst/>
        </p:spPr>
        <p:txBody>
          <a:bodyPr wrap="none" lIns="91400" tIns="45700" rIns="91400" bIns="45700" anchor="ctr"/>
          <a:lstStyle/>
          <a:p>
            <a:endParaRPr lang="zh-CN" altLang="en-US"/>
          </a:p>
        </p:txBody>
      </p:sp>
      <p:sp>
        <p:nvSpPr>
          <p:cNvPr id="27" name="WordArt 293"/>
          <p:cNvSpPr>
            <a:spLocks noChangeArrowheads="1" noChangeShapeType="1" noTextEdit="1"/>
          </p:cNvSpPr>
          <p:nvPr/>
        </p:nvSpPr>
        <p:spPr bwMode="auto">
          <a:xfrm>
            <a:off x="1752601" y="2168329"/>
            <a:ext cx="1143000" cy="533400"/>
          </a:xfrm>
          <a:prstGeom prst="rect">
            <a:avLst/>
          </a:prstGeom>
          <a:extLst>
            <a:ext uri="{91240B29-F687-4F45-9708-019B960494DF}">
              <a14:hiddenLine xmlns:a14="http://schemas.microsoft.com/office/drawing/2010/main" w="9525">
                <a:solidFill>
                  <a:srgbClr val="000000"/>
                </a:solidFill>
                <a:round/>
              </a14:hiddenLine>
            </a:ext>
          </a:extLst>
        </p:spPr>
        <p:txBody>
          <a:bodyPr wrap="none" lIns="91400" tIns="45700" rIns="91400" bIns="45700" fromWordArt="1">
            <a:prstTxWarp prst="textPlain">
              <a:avLst>
                <a:gd name="adj" fmla="val 50000"/>
              </a:avLst>
            </a:prstTxWarp>
          </a:bodyPr>
          <a:lstStyle/>
          <a:p>
            <a:r>
              <a:rPr lang="zh-CN" altLang="en-US" sz="3600" kern="10" dirty="0">
                <a:blipFill dpi="0" rotWithShape="1">
                  <a:blip r:embed="rId1"/>
                  <a:srcRect/>
                  <a:tile tx="0" ty="0" sx="100000" sy="100000" flip="none" algn="tl"/>
                </a:blipFill>
                <a:effectLst>
                  <a:outerShdw dist="35921" dir="2700000" algn="ctr" rotWithShape="0">
                    <a:srgbClr val="000000">
                      <a:alpha val="80000"/>
                    </a:srgbClr>
                  </a:outerShdw>
                </a:effectLst>
                <a:latin typeface="方正大黑简体"/>
              </a:rPr>
              <a:t>目录</a:t>
            </a:r>
            <a:endParaRPr lang="zh-CN" altLang="en-US" sz="3600" kern="10" dirty="0">
              <a:blipFill dpi="0" rotWithShape="1">
                <a:blip r:embed="rId1"/>
                <a:srcRect/>
                <a:tile tx="0" ty="0" sx="100000" sy="100000" flip="none" algn="tl"/>
              </a:blipFill>
              <a:effectLst>
                <a:outerShdw dist="35921" dir="2700000" algn="ctr" rotWithShape="0">
                  <a:srgbClr val="000000">
                    <a:alpha val="80000"/>
                  </a:srgbClr>
                </a:outerShdw>
              </a:effectLst>
              <a:latin typeface="方正大黑简体"/>
            </a:endParaRPr>
          </a:p>
        </p:txBody>
      </p:sp>
      <p:sp>
        <p:nvSpPr>
          <p:cNvPr id="28" name="WordArt 294"/>
          <p:cNvSpPr>
            <a:spLocks noChangeArrowheads="1" noChangeShapeType="1" noTextEdit="1"/>
          </p:cNvSpPr>
          <p:nvPr/>
        </p:nvSpPr>
        <p:spPr bwMode="auto">
          <a:xfrm>
            <a:off x="1828800" y="2800783"/>
            <a:ext cx="1143000" cy="152400"/>
          </a:xfrm>
          <a:prstGeom prst="rect">
            <a:avLst/>
          </a:prstGeom>
          <a:extLst>
            <a:ext uri="{91240B29-F687-4F45-9708-019B960494DF}">
              <a14:hiddenLine xmlns:a14="http://schemas.microsoft.com/office/drawing/2010/main" w="9525">
                <a:solidFill>
                  <a:srgbClr val="000000"/>
                </a:solidFill>
                <a:round/>
              </a14:hiddenLine>
            </a:ext>
          </a:extLst>
        </p:spPr>
        <p:txBody>
          <a:bodyPr wrap="none" lIns="91400" tIns="45700" rIns="91400" bIns="45700" fromWordArt="1">
            <a:prstTxWarp prst="textPlain">
              <a:avLst>
                <a:gd name="adj" fmla="val 50000"/>
              </a:avLst>
            </a:prstTxWarp>
          </a:bodyPr>
          <a:lstStyle/>
          <a:p>
            <a:r>
              <a:rPr lang="en-US" altLang="zh-CN" sz="3600" kern="10" dirty="0">
                <a:blipFill dpi="0" rotWithShape="1">
                  <a:blip r:embed="rId1"/>
                  <a:srcRect/>
                  <a:tile tx="0" ty="0" sx="100000" sy="100000" flip="none" algn="tl"/>
                </a:blipFill>
                <a:effectLst>
                  <a:outerShdw dist="35921" dir="2700000" algn="ctr" rotWithShape="0">
                    <a:srgbClr val="000000">
                      <a:alpha val="80000"/>
                    </a:srgbClr>
                  </a:outerShdw>
                </a:effectLst>
                <a:latin typeface="方正大黑简体"/>
              </a:rPr>
              <a:t>MU  LU   </a:t>
            </a:r>
            <a:endParaRPr lang="zh-CN" altLang="en-US" sz="3600" kern="10" dirty="0">
              <a:blipFill dpi="0" rotWithShape="1">
                <a:blip r:embed="rId1"/>
                <a:srcRect/>
                <a:tile tx="0" ty="0" sx="100000" sy="100000" flip="none" algn="tl"/>
              </a:blipFill>
              <a:effectLst>
                <a:outerShdw dist="35921" dir="2700000" algn="ctr" rotWithShape="0">
                  <a:srgbClr val="000000">
                    <a:alpha val="80000"/>
                  </a:srgbClr>
                </a:outerShdw>
              </a:effectLst>
              <a:latin typeface="方正大黑简体"/>
            </a:endParaRPr>
          </a:p>
        </p:txBody>
      </p:sp>
      <p:sp>
        <p:nvSpPr>
          <p:cNvPr id="29" name="WordArt 20"/>
          <p:cNvSpPr>
            <a:spLocks noChangeArrowheads="1" noChangeShapeType="1" noTextEdit="1"/>
          </p:cNvSpPr>
          <p:nvPr/>
        </p:nvSpPr>
        <p:spPr bwMode="auto">
          <a:xfrm>
            <a:off x="3657601" y="1349379"/>
            <a:ext cx="228600" cy="457200"/>
          </a:xfrm>
          <a:prstGeom prst="rect">
            <a:avLst/>
          </a:prstGeom>
          <a:extLst>
            <a:ext uri="{91240B29-F687-4F45-9708-019B960494DF}">
              <a14:hiddenLine xmlns:a14="http://schemas.microsoft.com/office/drawing/2010/main" w="3175">
                <a:solidFill>
                  <a:srgbClr val="0875F8"/>
                </a:solidFill>
                <a:round/>
              </a14:hiddenLine>
            </a:ext>
          </a:extLst>
        </p:spPr>
        <p:txBody>
          <a:bodyPr wrap="none" lIns="91400" tIns="45700" rIns="91400" bIns="45700" fromWordArt="1">
            <a:prstTxWarp prst="textPlain">
              <a:avLst>
                <a:gd name="adj" fmla="val 50000"/>
              </a:avLst>
            </a:prstTxWarp>
          </a:bodyPr>
          <a:lstStyle/>
          <a:p>
            <a:r>
              <a:rPr lang="en-US" altLang="zh-CN" sz="3600" b="1" kern="10">
                <a:solidFill>
                  <a:srgbClr val="073E97"/>
                </a:solidFill>
                <a:latin typeface="Arial" panose="020B0604020202020204"/>
                <a:cs typeface="Arial" panose="020B0604020202020204"/>
              </a:rPr>
              <a:t>1</a:t>
            </a:r>
            <a:endParaRPr lang="zh-CN" altLang="en-US" sz="3600" b="1" kern="10">
              <a:solidFill>
                <a:srgbClr val="073E97"/>
              </a:solidFill>
              <a:latin typeface="Arial" panose="020B0604020202020204"/>
              <a:cs typeface="Arial" panose="020B0604020202020204"/>
            </a:endParaRPr>
          </a:p>
        </p:txBody>
      </p:sp>
      <p:sp>
        <p:nvSpPr>
          <p:cNvPr id="30" name="Rectangle 22"/>
          <p:cNvSpPr>
            <a:spLocks noChangeArrowheads="1"/>
          </p:cNvSpPr>
          <p:nvPr/>
        </p:nvSpPr>
        <p:spPr bwMode="auto">
          <a:xfrm>
            <a:off x="4114801" y="1260178"/>
            <a:ext cx="2971800" cy="5327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00" tIns="45700" rIns="91400" bIns="45700">
            <a:spAutoFit/>
          </a:bodyPr>
          <a:lstStyle/>
          <a:p>
            <a:pPr algn="l" eaLnBrk="1" fontAlgn="base" hangingPunct="1">
              <a:lnSpc>
                <a:spcPct val="120000"/>
              </a:lnSpc>
              <a:buClrTx/>
              <a:buSzTx/>
            </a:pPr>
            <a:r>
              <a:rPr lang="zh-CN" altLang="en-US" sz="2400" b="1" dirty="0">
                <a:solidFill>
                  <a:srgbClr val="5F5F5F"/>
                </a:solidFill>
                <a:latin typeface="Arial" panose="020B0604020202020204" pitchFamily="34" charset="0"/>
              </a:rPr>
              <a:t>制度依据及出台背景</a:t>
            </a:r>
            <a:endParaRPr lang="zh-CN" altLang="en-US" sz="2400" b="1" dirty="0">
              <a:solidFill>
                <a:srgbClr val="5F5F5F"/>
              </a:solidFill>
              <a:latin typeface="Arial" panose="020B0604020202020204" pitchFamily="34" charset="0"/>
            </a:endParaRPr>
          </a:p>
        </p:txBody>
      </p:sp>
      <p:sp>
        <p:nvSpPr>
          <p:cNvPr id="31" name="WordArt 20"/>
          <p:cNvSpPr>
            <a:spLocks noChangeArrowheads="1" noChangeShapeType="1" noTextEdit="1"/>
          </p:cNvSpPr>
          <p:nvPr/>
        </p:nvSpPr>
        <p:spPr bwMode="auto">
          <a:xfrm>
            <a:off x="3962403" y="2035178"/>
            <a:ext cx="304800" cy="457200"/>
          </a:xfrm>
          <a:prstGeom prst="rect">
            <a:avLst/>
          </a:prstGeom>
          <a:extLst>
            <a:ext uri="{91240B29-F687-4F45-9708-019B960494DF}">
              <a14:hiddenLine xmlns:a14="http://schemas.microsoft.com/office/drawing/2010/main" w="3175">
                <a:solidFill>
                  <a:srgbClr val="0875F8"/>
                </a:solidFill>
                <a:round/>
              </a14:hiddenLine>
            </a:ext>
          </a:extLst>
        </p:spPr>
        <p:txBody>
          <a:bodyPr wrap="none" lIns="91400" tIns="45700" rIns="91400" bIns="45700" fromWordArt="1">
            <a:prstTxWarp prst="textPlain">
              <a:avLst>
                <a:gd name="adj" fmla="val 50000"/>
              </a:avLst>
            </a:prstTxWarp>
          </a:bodyPr>
          <a:lstStyle/>
          <a:p>
            <a:r>
              <a:rPr lang="en-US" altLang="zh-CN" sz="3600" b="1" kern="10">
                <a:solidFill>
                  <a:srgbClr val="073E97"/>
                </a:solidFill>
                <a:latin typeface="Arial" panose="020B0604020202020204"/>
                <a:cs typeface="Arial" panose="020B0604020202020204"/>
              </a:rPr>
              <a:t>2</a:t>
            </a:r>
            <a:endParaRPr lang="zh-CN" altLang="en-US" sz="3600" b="1" kern="10">
              <a:solidFill>
                <a:srgbClr val="073E97"/>
              </a:solidFill>
              <a:latin typeface="Arial" panose="020B0604020202020204"/>
              <a:cs typeface="Arial" panose="020B0604020202020204"/>
            </a:endParaRPr>
          </a:p>
        </p:txBody>
      </p:sp>
      <p:sp>
        <p:nvSpPr>
          <p:cNvPr id="32" name="Rectangle 22"/>
          <p:cNvSpPr>
            <a:spLocks noChangeArrowheads="1"/>
          </p:cNvSpPr>
          <p:nvPr/>
        </p:nvSpPr>
        <p:spPr bwMode="auto">
          <a:xfrm>
            <a:off x="4438392" y="1987001"/>
            <a:ext cx="2971800" cy="5327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00" tIns="45700" rIns="91400" bIns="45700">
            <a:spAutoFit/>
          </a:bodyPr>
          <a:lstStyle/>
          <a:p>
            <a:pPr fontAlgn="base">
              <a:lnSpc>
                <a:spcPct val="120000"/>
              </a:lnSpc>
            </a:pPr>
            <a:r>
              <a:rPr lang="zh-CN" altLang="en-US" sz="2400" b="1" dirty="0">
                <a:solidFill>
                  <a:srgbClr val="5F5F5F"/>
                </a:solidFill>
                <a:latin typeface="Arial" panose="020B0604020202020204" pitchFamily="34" charset="0"/>
              </a:rPr>
              <a:t>债委会管理办法要点</a:t>
            </a:r>
            <a:endParaRPr lang="zh-CN" altLang="en-US" sz="2400" b="1" dirty="0">
              <a:solidFill>
                <a:srgbClr val="5F5F5F"/>
              </a:solidFill>
              <a:latin typeface="Arial" panose="020B0604020202020204" pitchFamily="34" charset="0"/>
            </a:endParaRPr>
          </a:p>
        </p:txBody>
      </p:sp>
      <p:sp>
        <p:nvSpPr>
          <p:cNvPr id="33" name="WordArt 20"/>
          <p:cNvSpPr>
            <a:spLocks noChangeArrowheads="1" noChangeShapeType="1" noTextEdit="1"/>
          </p:cNvSpPr>
          <p:nvPr/>
        </p:nvSpPr>
        <p:spPr bwMode="auto">
          <a:xfrm>
            <a:off x="4343403" y="2716214"/>
            <a:ext cx="304800" cy="457200"/>
          </a:xfrm>
          <a:prstGeom prst="rect">
            <a:avLst/>
          </a:prstGeom>
          <a:extLst>
            <a:ext uri="{91240B29-F687-4F45-9708-019B960494DF}">
              <a14:hiddenLine xmlns:a14="http://schemas.microsoft.com/office/drawing/2010/main" w="3175">
                <a:solidFill>
                  <a:srgbClr val="0875F8"/>
                </a:solidFill>
                <a:round/>
              </a14:hiddenLine>
            </a:ext>
          </a:extLst>
        </p:spPr>
        <p:txBody>
          <a:bodyPr wrap="none" lIns="91400" tIns="45700" rIns="91400" bIns="45700" fromWordArt="1">
            <a:prstTxWarp prst="textPlain">
              <a:avLst>
                <a:gd name="adj" fmla="val 50000"/>
              </a:avLst>
            </a:prstTxWarp>
          </a:bodyPr>
          <a:lstStyle/>
          <a:p>
            <a:r>
              <a:rPr lang="en-US" altLang="zh-CN" sz="3600" b="1" kern="10" dirty="0">
                <a:solidFill>
                  <a:srgbClr val="073E97"/>
                </a:solidFill>
                <a:latin typeface="Arial" panose="020B0604020202020204"/>
                <a:cs typeface="Arial" panose="020B0604020202020204"/>
              </a:rPr>
              <a:t>3</a:t>
            </a:r>
            <a:endParaRPr lang="zh-CN" altLang="en-US" sz="3600" b="1" kern="10" dirty="0">
              <a:solidFill>
                <a:srgbClr val="073E97"/>
              </a:solidFill>
              <a:latin typeface="Arial" panose="020B0604020202020204"/>
              <a:cs typeface="Arial" panose="020B0604020202020204"/>
            </a:endParaRPr>
          </a:p>
        </p:txBody>
      </p:sp>
      <p:sp>
        <p:nvSpPr>
          <p:cNvPr id="34" name="Rectangle 22"/>
          <p:cNvSpPr>
            <a:spLocks noChangeArrowheads="1"/>
          </p:cNvSpPr>
          <p:nvPr/>
        </p:nvSpPr>
        <p:spPr bwMode="auto">
          <a:xfrm>
            <a:off x="4794885" y="2700655"/>
            <a:ext cx="3647440" cy="5327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00" tIns="45700" rIns="91400" bIns="45700">
            <a:spAutoFit/>
          </a:bodyPr>
          <a:lstStyle/>
          <a:p>
            <a:pPr fontAlgn="base">
              <a:lnSpc>
                <a:spcPct val="120000"/>
              </a:lnSpc>
            </a:pPr>
            <a:r>
              <a:rPr lang="zh-CN" altLang="en-US" sz="2400" b="1" dirty="0">
                <a:solidFill>
                  <a:srgbClr val="5F5F5F"/>
                </a:solidFill>
                <a:latin typeface="Arial" panose="020B0604020202020204" pitchFamily="34" charset="0"/>
              </a:rPr>
              <a:t>债委会工作的存在的问题</a:t>
            </a:r>
            <a:endParaRPr lang="zh-CN" altLang="en-US" sz="2400" b="1" dirty="0">
              <a:solidFill>
                <a:srgbClr val="5F5F5F"/>
              </a:solidFill>
              <a:latin typeface="Arial" panose="020B0604020202020204" pitchFamily="34" charset="0"/>
            </a:endParaRPr>
          </a:p>
        </p:txBody>
      </p:sp>
      <p:sp>
        <p:nvSpPr>
          <p:cNvPr id="35" name="WordArt 20"/>
          <p:cNvSpPr>
            <a:spLocks noChangeArrowheads="1" noChangeShapeType="1" noTextEdit="1"/>
          </p:cNvSpPr>
          <p:nvPr/>
        </p:nvSpPr>
        <p:spPr bwMode="auto">
          <a:xfrm>
            <a:off x="4724403" y="3411541"/>
            <a:ext cx="304800" cy="457200"/>
          </a:xfrm>
          <a:prstGeom prst="rect">
            <a:avLst/>
          </a:prstGeom>
          <a:extLst>
            <a:ext uri="{91240B29-F687-4F45-9708-019B960494DF}">
              <a14:hiddenLine xmlns:a14="http://schemas.microsoft.com/office/drawing/2010/main" w="3175">
                <a:solidFill>
                  <a:srgbClr val="0875F8"/>
                </a:solidFill>
                <a:round/>
              </a14:hiddenLine>
            </a:ext>
          </a:extLst>
        </p:spPr>
        <p:txBody>
          <a:bodyPr wrap="none" lIns="91400" tIns="45700" rIns="91400" bIns="45700" fromWordArt="1">
            <a:prstTxWarp prst="textPlain">
              <a:avLst>
                <a:gd name="adj" fmla="val 50000"/>
              </a:avLst>
            </a:prstTxWarp>
          </a:bodyPr>
          <a:lstStyle/>
          <a:p>
            <a:r>
              <a:rPr lang="en-US" altLang="zh-CN" sz="3600" b="1" kern="10">
                <a:solidFill>
                  <a:srgbClr val="073E97"/>
                </a:solidFill>
                <a:latin typeface="Arial" panose="020B0604020202020204"/>
                <a:cs typeface="Arial" panose="020B0604020202020204"/>
              </a:rPr>
              <a:t>4</a:t>
            </a:r>
            <a:endParaRPr lang="zh-CN" altLang="en-US" sz="3600" b="1" kern="10">
              <a:solidFill>
                <a:srgbClr val="073E97"/>
              </a:solidFill>
              <a:latin typeface="Arial" panose="020B0604020202020204"/>
              <a:cs typeface="Arial" panose="020B0604020202020204"/>
            </a:endParaRPr>
          </a:p>
        </p:txBody>
      </p:sp>
      <p:sp>
        <p:nvSpPr>
          <p:cNvPr id="36" name="Rectangle 22"/>
          <p:cNvSpPr>
            <a:spLocks noChangeArrowheads="1"/>
          </p:cNvSpPr>
          <p:nvPr/>
        </p:nvSpPr>
        <p:spPr bwMode="auto">
          <a:xfrm>
            <a:off x="5225481" y="3372395"/>
            <a:ext cx="3667891" cy="5327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00" tIns="45700" rIns="91400" bIns="45700">
            <a:spAutoFit/>
          </a:bodyPr>
          <a:lstStyle/>
          <a:p>
            <a:pPr fontAlgn="base">
              <a:lnSpc>
                <a:spcPct val="120000"/>
              </a:lnSpc>
              <a:buClrTx/>
              <a:buSzTx/>
            </a:pPr>
            <a:r>
              <a:rPr lang="en-US" altLang="zh-CN" sz="2400" b="1" dirty="0" smtClean="0">
                <a:solidFill>
                  <a:srgbClr val="5F5F5F"/>
                </a:solidFill>
                <a:latin typeface="Arial" panose="020B0604020202020204" pitchFamily="34" charset="0"/>
              </a:rPr>
              <a:t>2021</a:t>
            </a:r>
            <a:r>
              <a:rPr lang="zh-CN" altLang="en-US" sz="2400" b="1" dirty="0" smtClean="0">
                <a:solidFill>
                  <a:srgbClr val="5F5F5F"/>
                </a:solidFill>
                <a:latin typeface="Arial" panose="020B0604020202020204" pitchFamily="34" charset="0"/>
              </a:rPr>
              <a:t>年债委会基本情况</a:t>
            </a:r>
            <a:endParaRPr lang="en-US" altLang="zh-CN" sz="2400" b="1" dirty="0">
              <a:solidFill>
                <a:srgbClr val="5F5F5F"/>
              </a:solidFill>
              <a:latin typeface="Arial" panose="020B0604020202020204" pitchFamily="34" charset="0"/>
            </a:endParaRPr>
          </a:p>
        </p:txBody>
      </p:sp>
      <p:pic>
        <p:nvPicPr>
          <p:cNvPr id="1027" name="Picture 3" descr="F:\D盘\协会LOGO\1637806605(1).png1637806605(1)"/>
          <p:cNvPicPr>
            <a:picLocks noChangeAspect="1" noChangeArrowheads="1"/>
          </p:cNvPicPr>
          <p:nvPr/>
        </p:nvPicPr>
        <p:blipFill>
          <a:blip r:embed="rId2"/>
          <a:srcRect/>
          <a:stretch>
            <a:fillRect/>
          </a:stretch>
        </p:blipFill>
        <p:spPr bwMode="auto">
          <a:xfrm>
            <a:off x="239395" y="107950"/>
            <a:ext cx="2731770" cy="1002030"/>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9183468" y="4932585"/>
            <a:ext cx="357977" cy="384721"/>
          </a:xfrm>
          <a:prstGeom prst="rect">
            <a:avLst/>
          </a:prstGeom>
          <a:solidFill>
            <a:schemeClr val="bg1"/>
          </a:solidFill>
          <a:ln>
            <a:noFill/>
          </a:ln>
        </p:spPr>
        <p:txBody>
          <a:bodyPr wrap="square" rtlCol="0">
            <a:spAutoFit/>
          </a:bodyPr>
          <a:lstStyle/>
          <a:p>
            <a:endParaRPr lang="zh-CN" altLang="en-US" dirty="0"/>
          </a:p>
        </p:txBody>
      </p:sp>
      <p:sp>
        <p:nvSpPr>
          <p:cNvPr id="16" name="WordArt 20"/>
          <p:cNvSpPr>
            <a:spLocks noChangeArrowheads="1" noChangeShapeType="1" noTextEdit="1"/>
          </p:cNvSpPr>
          <p:nvPr/>
        </p:nvSpPr>
        <p:spPr bwMode="auto">
          <a:xfrm>
            <a:off x="5029203" y="4140497"/>
            <a:ext cx="304800" cy="457200"/>
          </a:xfrm>
          <a:prstGeom prst="rect">
            <a:avLst/>
          </a:prstGeom>
          <a:extLst>
            <a:ext uri="{91240B29-F687-4F45-9708-019B960494DF}">
              <a14:hiddenLine xmlns:a14="http://schemas.microsoft.com/office/drawing/2010/main" w="3175">
                <a:solidFill>
                  <a:srgbClr val="0875F8"/>
                </a:solidFill>
                <a:round/>
              </a14:hiddenLine>
            </a:ext>
          </a:extLst>
        </p:spPr>
        <p:txBody>
          <a:bodyPr wrap="none" lIns="91400" tIns="45700" rIns="91400" bIns="45700" fromWordArt="1">
            <a:prstTxWarp prst="textPlain">
              <a:avLst>
                <a:gd name="adj" fmla="val 50000"/>
              </a:avLst>
            </a:prstTxWarp>
          </a:bodyPr>
          <a:lstStyle/>
          <a:p>
            <a:r>
              <a:rPr lang="en-US" altLang="zh-CN" sz="3600" b="1" kern="10" dirty="0" smtClean="0">
                <a:solidFill>
                  <a:srgbClr val="073E97"/>
                </a:solidFill>
                <a:latin typeface="Arial" panose="020B0604020202020204"/>
                <a:cs typeface="Arial" panose="020B0604020202020204"/>
              </a:rPr>
              <a:t>5</a:t>
            </a:r>
            <a:endParaRPr lang="zh-CN" altLang="en-US" sz="3600" b="1" kern="10" dirty="0">
              <a:solidFill>
                <a:srgbClr val="073E97"/>
              </a:solidFill>
              <a:latin typeface="Arial" panose="020B0604020202020204"/>
              <a:cs typeface="Arial" panose="020B0604020202020204"/>
            </a:endParaRPr>
          </a:p>
        </p:txBody>
      </p:sp>
      <p:sp>
        <p:nvSpPr>
          <p:cNvPr id="17" name="Rectangle 22"/>
          <p:cNvSpPr>
            <a:spLocks noChangeArrowheads="1"/>
          </p:cNvSpPr>
          <p:nvPr/>
        </p:nvSpPr>
        <p:spPr bwMode="auto">
          <a:xfrm>
            <a:off x="5515577" y="4140497"/>
            <a:ext cx="3846879" cy="5327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00" tIns="45700" rIns="91400" bIns="45700">
            <a:spAutoFit/>
          </a:bodyPr>
          <a:lstStyle/>
          <a:p>
            <a:pPr fontAlgn="base">
              <a:lnSpc>
                <a:spcPct val="120000"/>
              </a:lnSpc>
              <a:buClrTx/>
              <a:buSzTx/>
            </a:pPr>
            <a:r>
              <a:rPr lang="zh-CN" altLang="en-US" sz="2400" b="1" dirty="0">
                <a:solidFill>
                  <a:srgbClr val="5F5F5F"/>
                </a:solidFill>
                <a:latin typeface="Arial" panose="020B0604020202020204" pitchFamily="34" charset="0"/>
              </a:rPr>
              <a:t>债委会工作需求和建议</a:t>
            </a:r>
            <a:endParaRPr lang="zh-CN" altLang="en-US" sz="2400" b="1" dirty="0">
              <a:solidFill>
                <a:srgbClr val="5F5F5F"/>
              </a:solidFill>
              <a:latin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000">
        <p:wedge/>
      </p:transition>
    </mc:Choice>
    <mc:Fallback>
      <p:transition spd="slow">
        <p:wedg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图片 34"/>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2" y="1180361"/>
            <a:ext cx="4356869" cy="1703956"/>
          </a:xfrm>
          <a:prstGeom prst="parallelogram">
            <a:avLst>
              <a:gd name="adj" fmla="val 0"/>
            </a:avLst>
          </a:prstGeom>
        </p:spPr>
      </p:pic>
      <p:sp>
        <p:nvSpPr>
          <p:cNvPr id="36" name="直角三角形 35"/>
          <p:cNvSpPr/>
          <p:nvPr/>
        </p:nvSpPr>
        <p:spPr>
          <a:xfrm flipV="1">
            <a:off x="1" y="1180361"/>
            <a:ext cx="1497204" cy="1703956"/>
          </a:xfrm>
          <a:prstGeom prst="rtTriangle">
            <a:avLst/>
          </a:prstGeom>
          <a:solidFill>
            <a:srgbClr val="0145C5">
              <a:alpha val="7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4" tIns="45711" rIns="91424" bIns="45711" rtlCol="0" anchor="ctr"/>
          <a:lstStyle/>
          <a:p>
            <a:pPr algn="ctr"/>
            <a:endParaRPr lang="zh-CN" altLang="en-US"/>
          </a:p>
        </p:txBody>
      </p:sp>
      <p:sp>
        <p:nvSpPr>
          <p:cNvPr id="37" name="矩形 34"/>
          <p:cNvSpPr>
            <a:spLocks noChangeArrowheads="1"/>
          </p:cNvSpPr>
          <p:nvPr/>
        </p:nvSpPr>
        <p:spPr bwMode="auto">
          <a:xfrm flipV="1">
            <a:off x="3508748" y="1180362"/>
            <a:ext cx="4240404" cy="1703957"/>
          </a:xfrm>
          <a:custGeom>
            <a:avLst/>
            <a:gdLst>
              <a:gd name="T0" fmla="*/ 0 w 1843227"/>
              <a:gd name="T1" fmla="*/ 3595 h 1287555"/>
              <a:gd name="T2" fmla="*/ 2558709 w 1843227"/>
              <a:gd name="T3" fmla="*/ 0 h 1287555"/>
              <a:gd name="T4" fmla="*/ 2544706 w 1843227"/>
              <a:gd name="T5" fmla="*/ 1290547 h 1287555"/>
              <a:gd name="T6" fmla="*/ 765634 w 1843227"/>
              <a:gd name="T7" fmla="*/ 1290547 h 1287555"/>
              <a:gd name="T8" fmla="*/ 0 w 1843227"/>
              <a:gd name="T9" fmla="*/ 3595 h 128755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43227" h="1287555">
                <a:moveTo>
                  <a:pt x="0" y="3587"/>
                </a:moveTo>
                <a:lnTo>
                  <a:pt x="1843227" y="0"/>
                </a:lnTo>
                <a:cubicBezTo>
                  <a:pt x="1839865" y="429185"/>
                  <a:pt x="1836502" y="858370"/>
                  <a:pt x="1833140" y="1287555"/>
                </a:cubicBezTo>
                <a:lnTo>
                  <a:pt x="551543" y="1287555"/>
                </a:lnTo>
                <a:lnTo>
                  <a:pt x="0" y="3587"/>
                </a:lnTo>
                <a:close/>
              </a:path>
            </a:pathLst>
          </a:custGeom>
          <a:solidFill>
            <a:schemeClr val="bg1">
              <a:alpha val="60000"/>
            </a:schemeClr>
          </a:solidFill>
          <a:ln>
            <a:noFill/>
          </a:ln>
        </p:spPr>
        <p:txBody>
          <a:bodyPr lIns="91424" tIns="45711" rIns="91424" bIns="45711"/>
          <a:lstStyle/>
          <a:p>
            <a:endParaRPr lang="zh-CN" altLang="en-US" dirty="0"/>
          </a:p>
        </p:txBody>
      </p:sp>
      <p:sp>
        <p:nvSpPr>
          <p:cNvPr id="38" name="矩形 37"/>
          <p:cNvSpPr/>
          <p:nvPr/>
        </p:nvSpPr>
        <p:spPr>
          <a:xfrm>
            <a:off x="4500885" y="1169210"/>
            <a:ext cx="5220965" cy="1715107"/>
          </a:xfrm>
          <a:prstGeom prst="rect">
            <a:avLst/>
          </a:prstGeom>
          <a:gradFill>
            <a:gsLst>
              <a:gs pos="0">
                <a:srgbClr val="012D86"/>
              </a:gs>
              <a:gs pos="100000">
                <a:srgbClr val="0E2557"/>
              </a:gs>
            </a:gsLst>
            <a:lin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24" tIns="45711" rIns="91424" bIns="45711" rtlCol="0" anchor="ctr"/>
          <a:lstStyle/>
          <a:p>
            <a:pPr algn="ctr"/>
            <a:endParaRPr lang="zh-CN" altLang="en-US" dirty="0"/>
          </a:p>
        </p:txBody>
      </p:sp>
      <p:sp>
        <p:nvSpPr>
          <p:cNvPr id="39" name="文本框 163"/>
          <p:cNvSpPr txBox="1"/>
          <p:nvPr/>
        </p:nvSpPr>
        <p:spPr>
          <a:xfrm>
            <a:off x="1532868" y="1347011"/>
            <a:ext cx="1874559" cy="1631216"/>
          </a:xfrm>
          <a:prstGeom prst="rect">
            <a:avLst/>
          </a:prstGeom>
          <a:noFill/>
        </p:spPr>
        <p:txBody>
          <a:bodyPr wrap="square" lIns="91424" tIns="45711" rIns="91424" bIns="45711" rtlCol="0">
            <a:spAutoFit/>
          </a:bodyPr>
          <a:lstStyle/>
          <a:p>
            <a:r>
              <a:rPr lang="en-US" altLang="zh-CN" sz="9900" dirty="0">
                <a:solidFill>
                  <a:prstClr val="white"/>
                </a:solidFill>
                <a:latin typeface="Impact" panose="020B0806030902050204" pitchFamily="34" charset="0"/>
                <a:ea typeface="微软雅黑" panose="020B0503020204020204" pitchFamily="34" charset="-122"/>
                <a:cs typeface="Arial" panose="020B0604020202020204" pitchFamily="34" charset="0"/>
              </a:rPr>
              <a:t>01</a:t>
            </a:r>
            <a:endParaRPr lang="zh-CN" altLang="en-US" sz="9900" dirty="0">
              <a:solidFill>
                <a:prstClr val="white"/>
              </a:solidFill>
              <a:latin typeface="Impact" panose="020B0806030902050204" pitchFamily="34" charset="0"/>
              <a:ea typeface="微软雅黑" panose="020B0503020204020204" pitchFamily="34" charset="-122"/>
              <a:cs typeface="Arial" panose="020B0604020202020204" pitchFamily="34" charset="0"/>
            </a:endParaRPr>
          </a:p>
        </p:txBody>
      </p:sp>
      <p:cxnSp>
        <p:nvCxnSpPr>
          <p:cNvPr id="40" name="直接连接符 39"/>
          <p:cNvCxnSpPr/>
          <p:nvPr/>
        </p:nvCxnSpPr>
        <p:spPr>
          <a:xfrm>
            <a:off x="4428877" y="1183195"/>
            <a:ext cx="0" cy="1701123"/>
          </a:xfrm>
          <a:prstGeom prst="line">
            <a:avLst/>
          </a:prstGeom>
          <a:ln w="38100">
            <a:solidFill>
              <a:srgbClr val="0145C5"/>
            </a:solidFill>
          </a:ln>
        </p:spPr>
        <p:style>
          <a:lnRef idx="1">
            <a:schemeClr val="accent1"/>
          </a:lnRef>
          <a:fillRef idx="0">
            <a:schemeClr val="accent1"/>
          </a:fillRef>
          <a:effectRef idx="0">
            <a:schemeClr val="accent1"/>
          </a:effectRef>
          <a:fontRef idx="minor">
            <a:schemeClr val="tx1"/>
          </a:fontRef>
        </p:style>
      </p:cxnSp>
      <p:sp>
        <p:nvSpPr>
          <p:cNvPr id="41" name="文本框 163"/>
          <p:cNvSpPr txBox="1"/>
          <p:nvPr/>
        </p:nvSpPr>
        <p:spPr>
          <a:xfrm>
            <a:off x="4789170" y="1620520"/>
            <a:ext cx="4755515" cy="582295"/>
          </a:xfrm>
          <a:prstGeom prst="rect">
            <a:avLst/>
          </a:prstGeom>
          <a:noFill/>
        </p:spPr>
        <p:txBody>
          <a:bodyPr wrap="square" lIns="91424" tIns="45711" rIns="91424" bIns="45711" rtlCol="0">
            <a:spAutoFit/>
          </a:bodyPr>
          <a:lstStyle/>
          <a:p>
            <a:r>
              <a:rPr lang="zh-CN" altLang="en-US" sz="3200" b="1" dirty="0">
                <a:solidFill>
                  <a:srgbClr val="FFFFFF"/>
                </a:solidFill>
                <a:latin typeface="微软雅黑" panose="020B0503020204020204" pitchFamily="34" charset="-122"/>
                <a:ea typeface="微软雅黑" panose="020B0503020204020204" pitchFamily="34" charset="-122"/>
                <a:cs typeface="+mj-cs"/>
              </a:rPr>
              <a:t>制度依据及出台文件背景</a:t>
            </a:r>
            <a:endParaRPr lang="zh-CN" altLang="en-US" sz="3200" b="1" dirty="0">
              <a:solidFill>
                <a:srgbClr val="FFFFFF"/>
              </a:solidFill>
              <a:latin typeface="微软雅黑" panose="020B0503020204020204" pitchFamily="34" charset="-122"/>
              <a:ea typeface="微软雅黑" panose="020B0503020204020204" pitchFamily="34" charset="-122"/>
              <a:cs typeface="+mj-cs"/>
            </a:endParaRPr>
          </a:p>
        </p:txBody>
      </p:sp>
      <p:sp>
        <p:nvSpPr>
          <p:cNvPr id="3" name="TextBox 2"/>
          <p:cNvSpPr txBox="1"/>
          <p:nvPr/>
        </p:nvSpPr>
        <p:spPr>
          <a:xfrm>
            <a:off x="2556510" y="3348355"/>
            <a:ext cx="6490970" cy="1372235"/>
          </a:xfrm>
          <a:prstGeom prst="rect">
            <a:avLst/>
          </a:prstGeom>
          <a:noFill/>
        </p:spPr>
        <p:txBody>
          <a:bodyPr wrap="square" lIns="91424" tIns="45711" rIns="91424" bIns="45711" rtlCol="0">
            <a:spAutoFit/>
          </a:bodyPr>
          <a:lstStyle/>
          <a:p>
            <a:pPr marL="285750" indent="-285750" defTabSz="914400">
              <a:lnSpc>
                <a:spcPts val="2500"/>
              </a:lnSpc>
              <a:buFont typeface="Wingdings" panose="05000000000000000000" pitchFamily="2" charset="2"/>
              <a:buChar char="u"/>
            </a:pPr>
            <a:r>
              <a:rPr lang="zh-CN" altLang="en-US" sz="1800" b="1" dirty="0" smtClean="0">
                <a:solidFill>
                  <a:srgbClr val="1264AE"/>
                </a:solidFill>
                <a:latin typeface="微软雅黑" panose="020B0503020204020204" pitchFamily="34" charset="-122"/>
                <a:ea typeface="微软雅黑" panose="020B0503020204020204" pitchFamily="34" charset="-122"/>
                <a:sym typeface="Wingdings 2" panose="05020102010507070707"/>
              </a:rPr>
              <a:t>《债委会工作规程》继承了原有制度规定核心内容</a:t>
            </a:r>
            <a:r>
              <a:rPr lang="en-US" altLang="zh-CN" sz="1800" b="1" dirty="0" smtClean="0">
                <a:solidFill>
                  <a:srgbClr val="1264AE"/>
                </a:solidFill>
                <a:latin typeface="微软雅黑" panose="020B0503020204020204" pitchFamily="34" charset="-122"/>
                <a:ea typeface="微软雅黑" panose="020B0503020204020204" pitchFamily="34" charset="-122"/>
                <a:sym typeface="Wingdings 2" panose="05020102010507070707"/>
              </a:rPr>
              <a:t>  </a:t>
            </a:r>
            <a:endParaRPr lang="en-US" altLang="zh-CN" sz="1800" b="1" dirty="0" smtClean="0">
              <a:solidFill>
                <a:srgbClr val="1264AE"/>
              </a:solidFill>
              <a:latin typeface="微软雅黑" panose="020B0503020204020204" pitchFamily="34" charset="-122"/>
              <a:ea typeface="微软雅黑" panose="020B0503020204020204" pitchFamily="34" charset="-122"/>
              <a:sym typeface="Wingdings 2" panose="05020102010507070707"/>
            </a:endParaRPr>
          </a:p>
          <a:p>
            <a:pPr marL="285750" indent="-285750" defTabSz="914400">
              <a:lnSpc>
                <a:spcPts val="2500"/>
              </a:lnSpc>
              <a:buFont typeface="Wingdings" panose="05000000000000000000" pitchFamily="2" charset="2"/>
              <a:buChar char="u"/>
            </a:pPr>
            <a:r>
              <a:rPr lang="zh-CN" altLang="en-US" sz="1800" b="1" dirty="0" smtClean="0">
                <a:solidFill>
                  <a:srgbClr val="1264AE"/>
                </a:solidFill>
                <a:latin typeface="微软雅黑" panose="020B0503020204020204" pitchFamily="34" charset="-122"/>
                <a:ea typeface="微软雅黑" panose="020B0503020204020204" pitchFamily="34" charset="-122"/>
                <a:sym typeface="Wingdings 2" panose="05020102010507070707"/>
              </a:rPr>
              <a:t>《债委会工作规程》</a:t>
            </a:r>
            <a:r>
              <a:rPr lang="zh-CN" altLang="en-US" sz="1800" b="1" dirty="0" smtClean="0">
                <a:solidFill>
                  <a:srgbClr val="1264AE"/>
                </a:solidFill>
                <a:latin typeface="微软雅黑" panose="020B0503020204020204" pitchFamily="34" charset="-122"/>
                <a:ea typeface="微软雅黑" panose="020B0503020204020204" pitchFamily="34" charset="-122"/>
                <a:sym typeface="+mn-ea"/>
              </a:rPr>
              <a:t>提升债委会管理办法规格和权威性</a:t>
            </a:r>
            <a:endParaRPr lang="zh-CN" altLang="en-US" sz="1800" b="1" dirty="0">
              <a:solidFill>
                <a:srgbClr val="1264AE"/>
              </a:solidFill>
              <a:latin typeface="微软雅黑" panose="020B0503020204020204" pitchFamily="34" charset="-122"/>
              <a:ea typeface="微软雅黑" panose="020B0503020204020204" pitchFamily="34" charset="-122"/>
            </a:endParaRPr>
          </a:p>
          <a:p>
            <a:pPr marL="285750" indent="-285750" defTabSz="914400">
              <a:lnSpc>
                <a:spcPts val="2500"/>
              </a:lnSpc>
              <a:buFont typeface="Wingdings" panose="05000000000000000000" pitchFamily="2" charset="2"/>
              <a:buChar char="u"/>
            </a:pPr>
            <a:r>
              <a:rPr lang="en-US" altLang="zh-CN" sz="1800" b="1" dirty="0" smtClean="0">
                <a:solidFill>
                  <a:srgbClr val="1264AE"/>
                </a:solidFill>
                <a:latin typeface="微软雅黑" panose="020B0503020204020204" pitchFamily="34" charset="-122"/>
                <a:ea typeface="微软雅黑" panose="020B0503020204020204" pitchFamily="34" charset="-122"/>
                <a:sym typeface="Wingdings 2" panose="05020102010507070707"/>
              </a:rPr>
              <a:t>  </a:t>
            </a:r>
            <a:r>
              <a:rPr lang="zh-CN" altLang="en-US" sz="1800" b="1" dirty="0" smtClean="0">
                <a:solidFill>
                  <a:srgbClr val="1264AE"/>
                </a:solidFill>
                <a:latin typeface="微软雅黑" panose="020B0503020204020204" pitchFamily="34" charset="-122"/>
                <a:ea typeface="微软雅黑" panose="020B0503020204020204" pitchFamily="34" charset="-122"/>
                <a:sym typeface="Wingdings 2" panose="05020102010507070707"/>
              </a:rPr>
              <a:t>在此基础上我会推进分层管理、细化规程，完善债权人管理机制</a:t>
            </a:r>
            <a:endParaRPr lang="zh-CN" altLang="en-US" sz="1800" b="1" dirty="0">
              <a:solidFill>
                <a:srgbClr val="1264AE"/>
              </a:solidFill>
              <a:latin typeface="微软雅黑" panose="020B0503020204020204" pitchFamily="34" charset="-122"/>
              <a:ea typeface="微软雅黑" panose="020B0503020204020204" pitchFamily="34" charset="-122"/>
            </a:endParaRPr>
          </a:p>
        </p:txBody>
      </p:sp>
      <p:pic>
        <p:nvPicPr>
          <p:cNvPr id="1027" name="Picture 3" descr="F:\D盘\协会LOGO\1637806605(1).png1637806605(1)"/>
          <p:cNvPicPr>
            <a:picLocks noChangeAspect="1" noChangeArrowheads="1"/>
          </p:cNvPicPr>
          <p:nvPr/>
        </p:nvPicPr>
        <p:blipFill>
          <a:blip r:embed="rId2"/>
          <a:srcRect/>
          <a:stretch>
            <a:fillRect/>
          </a:stretch>
        </p:blipFill>
        <p:spPr bwMode="auto">
          <a:xfrm>
            <a:off x="239395" y="107950"/>
            <a:ext cx="2731770" cy="100203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dur="1000">
        <p:wedge/>
      </p:transition>
    </mc:Choice>
    <mc:Fallback>
      <p:transition spd="slow">
        <p:wedg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圆角矩形 53"/>
          <p:cNvSpPr/>
          <p:nvPr/>
        </p:nvSpPr>
        <p:spPr>
          <a:xfrm>
            <a:off x="684520" y="870565"/>
            <a:ext cx="9037253" cy="4233341"/>
          </a:xfrm>
          <a:prstGeom prst="roundRect">
            <a:avLst/>
          </a:prstGeom>
          <a:solidFill>
            <a:schemeClr val="accent6"/>
          </a:solidFill>
          <a:ln w="38100">
            <a:gradFill flip="none" rotWithShape="1">
              <a:gsLst>
                <a:gs pos="100000">
                  <a:srgbClr val="FFFFFF"/>
                </a:gs>
                <a:gs pos="0">
                  <a:srgbClr val="CECED0"/>
                </a:gs>
              </a:gsLst>
              <a:lin ang="18900000" scaled="0"/>
              <a:tileRect/>
            </a:gradFill>
          </a:ln>
          <a:effectLst>
            <a:outerShdw blurRad="203200" dist="88900" dir="8100000" sx="102000" sy="102000" algn="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zh-CN">
                <a:solidFill>
                  <a:schemeClr val="bg1"/>
                </a:solidFill>
              </a:rPr>
              <a:t> </a:t>
            </a:r>
            <a:endParaRPr lang="en-US" altLang="zh-CN">
              <a:solidFill>
                <a:schemeClr val="bg1"/>
              </a:solidFill>
            </a:endParaRPr>
          </a:p>
        </p:txBody>
      </p:sp>
      <p:grpSp>
        <p:nvGrpSpPr>
          <p:cNvPr id="44" name="组合 43"/>
          <p:cNvGrpSpPr/>
          <p:nvPr/>
        </p:nvGrpSpPr>
        <p:grpSpPr>
          <a:xfrm>
            <a:off x="763453" y="2268062"/>
            <a:ext cx="8690898" cy="2175274"/>
            <a:chOff x="540445" y="1476201"/>
            <a:chExt cx="9047523" cy="2726281"/>
          </a:xfrm>
        </p:grpSpPr>
        <p:grpSp>
          <p:nvGrpSpPr>
            <p:cNvPr id="39" name="Group 7"/>
            <p:cNvGrpSpPr/>
            <p:nvPr/>
          </p:nvGrpSpPr>
          <p:grpSpPr>
            <a:xfrm>
              <a:off x="540445" y="1624228"/>
              <a:ext cx="2909089" cy="888926"/>
              <a:chOff x="15884" y="2196853"/>
              <a:chExt cx="3878785" cy="1185235"/>
            </a:xfrm>
          </p:grpSpPr>
          <p:sp>
            <p:nvSpPr>
              <p:cNvPr id="40" name="TextBox 66"/>
              <p:cNvSpPr txBox="1"/>
              <p:nvPr/>
            </p:nvSpPr>
            <p:spPr bwMode="auto">
              <a:xfrm>
                <a:off x="406277" y="2196853"/>
                <a:ext cx="1258976" cy="309957"/>
              </a:xfrm>
              <a:prstGeom prst="rect">
                <a:avLst/>
              </a:prstGeom>
              <a:noFill/>
            </p:spPr>
            <p:txBody>
              <a:bodyPr wrap="none" lIns="90000" tIns="46800" rIns="90000" bIns="46800">
                <a:noAutofit/>
              </a:bodyPr>
              <a:lstStyle/>
              <a:p>
                <a:pPr lvl="0" algn="r">
                  <a:buClrTx/>
                  <a:buSzTx/>
                  <a:buFontTx/>
                </a:pPr>
                <a:r>
                  <a:rPr lang="zh-CN" altLang="en-US" sz="1800" b="1" dirty="0">
                    <a:solidFill>
                      <a:srgbClr val="FF0000"/>
                    </a:solidFill>
                    <a:highlight>
                      <a:srgbClr val="FFFF00"/>
                    </a:highlight>
                    <a:cs typeface="+mn-ea"/>
                    <a:sym typeface="+mn-lt"/>
                  </a:rPr>
                  <a:t>四部委</a:t>
                </a:r>
                <a:endParaRPr lang="zh-CN" altLang="en-US" sz="1800" b="1" dirty="0">
                  <a:solidFill>
                    <a:srgbClr val="FF0000"/>
                  </a:solidFill>
                  <a:highlight>
                    <a:srgbClr val="FFFF00"/>
                  </a:highlight>
                  <a:cs typeface="+mn-ea"/>
                  <a:sym typeface="+mn-lt"/>
                </a:endParaRPr>
              </a:p>
            </p:txBody>
          </p:sp>
          <p:sp>
            <p:nvSpPr>
              <p:cNvPr id="41" name="TextBox 67"/>
              <p:cNvSpPr txBox="1"/>
              <p:nvPr/>
            </p:nvSpPr>
            <p:spPr bwMode="auto">
              <a:xfrm>
                <a:off x="15884" y="2825909"/>
                <a:ext cx="3878785" cy="556179"/>
              </a:xfrm>
              <a:prstGeom prst="rect">
                <a:avLst/>
              </a:prstGeom>
              <a:noFill/>
            </p:spPr>
            <p:txBody>
              <a:bodyPr wrap="square" lIns="90000" tIns="46800" rIns="90000" bIns="46800">
                <a:noAutofit/>
              </a:bodyPr>
              <a:lstStyle/>
              <a:p>
                <a:r>
                  <a:rPr lang="zh-CN" altLang="en-US" sz="1400" dirty="0">
                    <a:solidFill>
                      <a:schemeClr val="bg1"/>
                    </a:solidFill>
                  </a:rPr>
                  <a:t>银保监会会同发展改革委、人民银行、证监会制定《债委会工作规程》（银保监发[2020]57号）</a:t>
                </a:r>
                <a:endParaRPr lang="zh-CN" altLang="en-US" sz="1400" dirty="0">
                  <a:solidFill>
                    <a:schemeClr val="bg1"/>
                  </a:solidFill>
                </a:endParaRPr>
              </a:p>
            </p:txBody>
          </p:sp>
        </p:grpSp>
        <p:grpSp>
          <p:nvGrpSpPr>
            <p:cNvPr id="50" name="Group 7"/>
            <p:cNvGrpSpPr/>
            <p:nvPr/>
          </p:nvGrpSpPr>
          <p:grpSpPr>
            <a:xfrm>
              <a:off x="6344526" y="1476201"/>
              <a:ext cx="3153902" cy="1334638"/>
              <a:chOff x="-310237" y="1935955"/>
              <a:chExt cx="4205202" cy="1779519"/>
            </a:xfrm>
          </p:grpSpPr>
          <p:sp>
            <p:nvSpPr>
              <p:cNvPr id="51" name="TextBox 66"/>
              <p:cNvSpPr txBox="1"/>
              <p:nvPr/>
            </p:nvSpPr>
            <p:spPr bwMode="auto">
              <a:xfrm>
                <a:off x="773132" y="1935955"/>
                <a:ext cx="1258976" cy="309957"/>
              </a:xfrm>
              <a:prstGeom prst="rect">
                <a:avLst/>
              </a:prstGeom>
              <a:noFill/>
            </p:spPr>
            <p:txBody>
              <a:bodyPr wrap="none" lIns="90000" tIns="46800" rIns="90000" bIns="46800">
                <a:noAutofit/>
              </a:bodyPr>
              <a:lstStyle/>
              <a:p>
                <a:pPr algn="r">
                  <a:buClrTx/>
                  <a:buSzTx/>
                  <a:buFontTx/>
                </a:pPr>
                <a:r>
                  <a:rPr lang="zh-CN" altLang="en-US" sz="1800" b="1" dirty="0">
                    <a:solidFill>
                      <a:srgbClr val="FF0000"/>
                    </a:solidFill>
                    <a:highlight>
                      <a:srgbClr val="FFFF00"/>
                    </a:highlight>
                    <a:cs typeface="+mn-ea"/>
                    <a:sym typeface="+mn-lt"/>
                  </a:rPr>
                  <a:t>大连银保监局</a:t>
                </a:r>
                <a:endParaRPr lang="zh-CN" altLang="en-US" sz="1800" b="1" dirty="0">
                  <a:solidFill>
                    <a:srgbClr val="FF0000"/>
                  </a:solidFill>
                  <a:highlight>
                    <a:srgbClr val="FFFF00"/>
                  </a:highlight>
                  <a:cs typeface="+mn-ea"/>
                  <a:sym typeface="+mn-lt"/>
                </a:endParaRPr>
              </a:p>
            </p:txBody>
          </p:sp>
          <p:sp>
            <p:nvSpPr>
              <p:cNvPr id="52" name="TextBox 67"/>
              <p:cNvSpPr txBox="1"/>
              <p:nvPr/>
            </p:nvSpPr>
            <p:spPr bwMode="auto">
              <a:xfrm>
                <a:off x="-310237" y="2607652"/>
                <a:ext cx="4205202" cy="1107822"/>
              </a:xfrm>
              <a:prstGeom prst="rect">
                <a:avLst/>
              </a:prstGeom>
              <a:noFill/>
            </p:spPr>
            <p:txBody>
              <a:bodyPr wrap="square" lIns="90000" tIns="46800" rIns="90000" bIns="46800">
                <a:noAutofit/>
              </a:bodyPr>
              <a:lstStyle/>
              <a:p>
                <a:r>
                  <a:rPr lang="zh-CN" altLang="en-US" sz="1400" dirty="0">
                    <a:solidFill>
                      <a:schemeClr val="bg1"/>
                    </a:solidFill>
                  </a:rPr>
                  <a:t>《大连银保监局优化银行保险机构</a:t>
                </a:r>
                <a:endParaRPr lang="zh-CN" altLang="en-US" sz="1400" dirty="0">
                  <a:solidFill>
                    <a:schemeClr val="bg1"/>
                  </a:solidFill>
                </a:endParaRPr>
              </a:p>
              <a:p>
                <a:r>
                  <a:rPr lang="zh-CN" altLang="en-US" sz="1400" dirty="0">
                    <a:solidFill>
                      <a:schemeClr val="bg1"/>
                    </a:solidFill>
                  </a:rPr>
                  <a:t>债权人委员会工作机制指导意见》</a:t>
                </a:r>
                <a:endParaRPr lang="zh-CN" altLang="en-US" sz="1400" dirty="0">
                  <a:solidFill>
                    <a:schemeClr val="bg1"/>
                  </a:solidFill>
                </a:endParaRPr>
              </a:p>
              <a:p>
                <a:r>
                  <a:rPr lang="zh-CN" altLang="en-US" sz="1400" dirty="0">
                    <a:solidFill>
                      <a:schemeClr val="bg1"/>
                    </a:solidFill>
                  </a:rPr>
                  <a:t>（</a:t>
                </a:r>
                <a:r>
                  <a:rPr lang="en-US" altLang="zh-CN" sz="1400" dirty="0">
                    <a:solidFill>
                      <a:schemeClr val="bg1"/>
                    </a:solidFill>
                  </a:rPr>
                  <a:t>[2021]12</a:t>
                </a:r>
                <a:r>
                  <a:rPr lang="zh-CN" altLang="en-US" sz="1400" dirty="0">
                    <a:solidFill>
                      <a:schemeClr val="bg1"/>
                    </a:solidFill>
                  </a:rPr>
                  <a:t>号）</a:t>
                </a:r>
                <a:endParaRPr lang="zh-CN" altLang="en-US" sz="1400" dirty="0">
                  <a:solidFill>
                    <a:schemeClr val="bg1"/>
                  </a:solidFill>
                </a:endParaRPr>
              </a:p>
            </p:txBody>
          </p:sp>
        </p:grpSp>
        <p:grpSp>
          <p:nvGrpSpPr>
            <p:cNvPr id="53" name="Group 7"/>
            <p:cNvGrpSpPr/>
            <p:nvPr/>
          </p:nvGrpSpPr>
          <p:grpSpPr>
            <a:xfrm>
              <a:off x="556793" y="3190925"/>
              <a:ext cx="2909089" cy="896665"/>
              <a:chOff x="-14965" y="2003636"/>
              <a:chExt cx="3878785" cy="1195555"/>
            </a:xfrm>
          </p:grpSpPr>
          <p:sp>
            <p:nvSpPr>
              <p:cNvPr id="54" name="TextBox 66"/>
              <p:cNvSpPr txBox="1"/>
              <p:nvPr/>
            </p:nvSpPr>
            <p:spPr bwMode="auto">
              <a:xfrm>
                <a:off x="653142" y="2003636"/>
                <a:ext cx="1198716" cy="257855"/>
              </a:xfrm>
              <a:prstGeom prst="rect">
                <a:avLst/>
              </a:prstGeom>
              <a:noFill/>
            </p:spPr>
            <p:txBody>
              <a:bodyPr wrap="none" lIns="90000" tIns="46800" rIns="90000" bIns="46800">
                <a:noAutofit/>
              </a:bodyPr>
              <a:lstStyle/>
              <a:p>
                <a:pPr algn="r"/>
                <a:r>
                  <a:rPr lang="zh-CN" altLang="en-US" sz="1800" b="1" dirty="0">
                    <a:solidFill>
                      <a:srgbClr val="FF0000"/>
                    </a:solidFill>
                    <a:highlight>
                      <a:srgbClr val="FFFF00"/>
                    </a:highlight>
                    <a:cs typeface="+mn-ea"/>
                    <a:sym typeface="+mn-lt"/>
                  </a:rPr>
                  <a:t>银保监会</a:t>
                </a:r>
                <a:endParaRPr lang="zh-CN" altLang="en-US" sz="1800" b="1" dirty="0">
                  <a:solidFill>
                    <a:srgbClr val="FF0000"/>
                  </a:solidFill>
                  <a:highlight>
                    <a:srgbClr val="FFFF00"/>
                  </a:highlight>
                  <a:cs typeface="+mn-ea"/>
                  <a:sym typeface="+mn-lt"/>
                </a:endParaRPr>
              </a:p>
            </p:txBody>
          </p:sp>
          <p:sp>
            <p:nvSpPr>
              <p:cNvPr id="55" name="TextBox 67"/>
              <p:cNvSpPr txBox="1"/>
              <p:nvPr/>
            </p:nvSpPr>
            <p:spPr bwMode="auto">
              <a:xfrm>
                <a:off x="-14965" y="2643013"/>
                <a:ext cx="3878785" cy="556178"/>
              </a:xfrm>
              <a:prstGeom prst="rect">
                <a:avLst/>
              </a:prstGeom>
              <a:noFill/>
            </p:spPr>
            <p:txBody>
              <a:bodyPr wrap="square" lIns="90000" tIns="46800" rIns="90000" bIns="46800">
                <a:noAutofit/>
              </a:bodyPr>
              <a:lstStyle/>
              <a:p>
                <a:r>
                  <a:rPr lang="zh-CN" altLang="en-US" sz="1400" dirty="0">
                    <a:solidFill>
                      <a:schemeClr val="bg1"/>
                    </a:solidFill>
                  </a:rPr>
                  <a:t>银监办便函〔2016〕1196号</a:t>
                </a:r>
                <a:endParaRPr lang="zh-CN" altLang="en-US" sz="1400" dirty="0">
                  <a:solidFill>
                    <a:schemeClr val="bg1"/>
                  </a:solidFill>
                </a:endParaRPr>
              </a:p>
              <a:p>
                <a:r>
                  <a:rPr lang="zh-CN" altLang="en-US" sz="1400" dirty="0">
                    <a:solidFill>
                      <a:schemeClr val="bg1"/>
                    </a:solidFill>
                  </a:rPr>
                  <a:t>银监办便函〔2017〕802号</a:t>
                </a:r>
                <a:endParaRPr lang="zh-CN" altLang="en-US" sz="1400" dirty="0">
                  <a:solidFill>
                    <a:schemeClr val="bg1"/>
                  </a:solidFill>
                </a:endParaRPr>
              </a:p>
              <a:p>
                <a:r>
                  <a:rPr lang="zh-CN" altLang="en-US" sz="1400" dirty="0">
                    <a:solidFill>
                      <a:schemeClr val="bg1"/>
                    </a:solidFill>
                  </a:rPr>
                  <a:t> </a:t>
                </a:r>
                <a:endParaRPr lang="zh-CN" altLang="en-US" sz="1400" dirty="0">
                  <a:solidFill>
                    <a:schemeClr val="bg1"/>
                  </a:solidFill>
                </a:endParaRPr>
              </a:p>
            </p:txBody>
          </p:sp>
        </p:grpSp>
        <p:grpSp>
          <p:nvGrpSpPr>
            <p:cNvPr id="56" name="Group 7"/>
            <p:cNvGrpSpPr/>
            <p:nvPr/>
          </p:nvGrpSpPr>
          <p:grpSpPr>
            <a:xfrm>
              <a:off x="6656842" y="2876599"/>
              <a:ext cx="2931126" cy="1325883"/>
              <a:chOff x="194313" y="1687569"/>
              <a:chExt cx="3908168" cy="1767844"/>
            </a:xfrm>
          </p:grpSpPr>
          <p:sp>
            <p:nvSpPr>
              <p:cNvPr id="57" name="TextBox 66"/>
              <p:cNvSpPr txBox="1"/>
              <p:nvPr/>
            </p:nvSpPr>
            <p:spPr bwMode="auto">
              <a:xfrm>
                <a:off x="1224681" y="1687569"/>
                <a:ext cx="1630607" cy="257855"/>
              </a:xfrm>
              <a:prstGeom prst="rect">
                <a:avLst/>
              </a:prstGeom>
              <a:noFill/>
            </p:spPr>
            <p:txBody>
              <a:bodyPr wrap="none" lIns="90000" tIns="46800" rIns="90000" bIns="46800">
                <a:noAutofit/>
              </a:bodyPr>
              <a:lstStyle/>
              <a:p>
                <a:pPr algn="r"/>
                <a:r>
                  <a:rPr lang="zh-CN" altLang="en-US" sz="1800" b="1" dirty="0">
                    <a:solidFill>
                      <a:srgbClr val="FF0000"/>
                    </a:solidFill>
                    <a:highlight>
                      <a:srgbClr val="FFFF00"/>
                    </a:highlight>
                    <a:cs typeface="+mn-ea"/>
                    <a:sym typeface="+mn-lt"/>
                  </a:rPr>
                  <a:t>大连市银行业协会</a:t>
                </a:r>
                <a:r>
                  <a:rPr lang="en-US" altLang="zh-CN" sz="1800" b="1" dirty="0">
                    <a:solidFill>
                      <a:schemeClr val="bg1"/>
                    </a:solidFill>
                    <a:cs typeface="+mn-ea"/>
                    <a:sym typeface="+mn-lt"/>
                  </a:rPr>
                  <a:t> </a:t>
                </a:r>
                <a:endParaRPr lang="en-US" altLang="zh-CN" sz="1800" b="1" dirty="0">
                  <a:solidFill>
                    <a:schemeClr val="bg1"/>
                  </a:solidFill>
                  <a:cs typeface="+mn-ea"/>
                  <a:sym typeface="+mn-lt"/>
                </a:endParaRPr>
              </a:p>
            </p:txBody>
          </p:sp>
          <p:sp>
            <p:nvSpPr>
              <p:cNvPr id="58" name="TextBox 67"/>
              <p:cNvSpPr txBox="1"/>
              <p:nvPr/>
            </p:nvSpPr>
            <p:spPr bwMode="auto">
              <a:xfrm>
                <a:off x="194313" y="2312575"/>
                <a:ext cx="3908168" cy="1142838"/>
              </a:xfrm>
              <a:prstGeom prst="rect">
                <a:avLst/>
              </a:prstGeom>
              <a:noFill/>
            </p:spPr>
            <p:txBody>
              <a:bodyPr wrap="square" lIns="90000" tIns="46800" rIns="90000" bIns="46800">
                <a:noAutofit/>
              </a:bodyPr>
              <a:lstStyle/>
              <a:p>
                <a:r>
                  <a:rPr lang="zh-CN" altLang="en-US" sz="1400" dirty="0">
                    <a:solidFill>
                      <a:schemeClr val="bg1"/>
                    </a:solidFill>
                  </a:rPr>
                  <a:t>《大连市银行业金融机构债权人</a:t>
                </a:r>
                <a:r>
                  <a:rPr lang="en-US" altLang="zh-CN" sz="1400" dirty="0">
                    <a:solidFill>
                      <a:schemeClr val="bg1"/>
                    </a:solidFill>
                  </a:rPr>
                  <a:t>  </a:t>
                </a:r>
                <a:r>
                  <a:rPr lang="zh-CN" altLang="en-US" sz="1400" dirty="0">
                    <a:solidFill>
                      <a:schemeClr val="bg1"/>
                    </a:solidFill>
                  </a:rPr>
                  <a:t>委员会管理办法》（大银协发〔2021〕66号）</a:t>
                </a:r>
                <a:endParaRPr lang="zh-CN" altLang="en-US" sz="1400" dirty="0">
                  <a:solidFill>
                    <a:schemeClr val="bg1"/>
                  </a:solidFill>
                </a:endParaRPr>
              </a:p>
            </p:txBody>
          </p:sp>
        </p:grpSp>
        <p:grpSp>
          <p:nvGrpSpPr>
            <p:cNvPr id="30" name="组合 29"/>
            <p:cNvGrpSpPr/>
            <p:nvPr/>
          </p:nvGrpSpPr>
          <p:grpSpPr>
            <a:xfrm>
              <a:off x="3520376" y="1572033"/>
              <a:ext cx="2943383" cy="2511701"/>
              <a:chOff x="2700896" y="1491631"/>
              <a:chExt cx="3762863" cy="2592103"/>
            </a:xfrm>
          </p:grpSpPr>
          <p:grpSp>
            <p:nvGrpSpPr>
              <p:cNvPr id="2" name="Group 3"/>
              <p:cNvGrpSpPr/>
              <p:nvPr/>
            </p:nvGrpSpPr>
            <p:grpSpPr>
              <a:xfrm>
                <a:off x="2787671" y="1491632"/>
                <a:ext cx="1719060" cy="1239367"/>
                <a:chOff x="4171563" y="2305388"/>
                <a:chExt cx="1843373" cy="1328992"/>
              </a:xfrm>
            </p:grpSpPr>
            <p:sp>
              <p:nvSpPr>
                <p:cNvPr id="3" name="Freeform: Shape 24"/>
                <p:cNvSpPr/>
                <p:nvPr/>
              </p:nvSpPr>
              <p:spPr bwMode="auto">
                <a:xfrm>
                  <a:off x="4171563" y="2305388"/>
                  <a:ext cx="1843373" cy="1328992"/>
                </a:xfrm>
                <a:custGeom>
                  <a:avLst/>
                  <a:gdLst>
                    <a:gd name="T0" fmla="*/ 1375 w 1609"/>
                    <a:gd name="T1" fmla="*/ 716 h 1210"/>
                    <a:gd name="T2" fmla="*/ 1491 w 1609"/>
                    <a:gd name="T3" fmla="*/ 578 h 1210"/>
                    <a:gd name="T4" fmla="*/ 1609 w 1609"/>
                    <a:gd name="T5" fmla="*/ 1210 h 1210"/>
                    <a:gd name="T6" fmla="*/ 957 w 1609"/>
                    <a:gd name="T7" fmla="*/ 1210 h 1210"/>
                    <a:gd name="T8" fmla="*/ 1069 w 1609"/>
                    <a:gd name="T9" fmla="*/ 1080 h 1210"/>
                    <a:gd name="T10" fmla="*/ 0 w 1609"/>
                    <a:gd name="T11" fmla="*/ 350 h 1210"/>
                    <a:gd name="T12" fmla="*/ 235 w 1609"/>
                    <a:gd name="T13" fmla="*/ 132 h 1210"/>
                    <a:gd name="T14" fmla="*/ 1375 w 1609"/>
                    <a:gd name="T15" fmla="*/ 716 h 12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09" h="1210">
                      <a:moveTo>
                        <a:pt x="1375" y="716"/>
                      </a:moveTo>
                      <a:cubicBezTo>
                        <a:pt x="1491" y="578"/>
                        <a:pt x="1491" y="578"/>
                        <a:pt x="1491" y="578"/>
                      </a:cubicBezTo>
                      <a:cubicBezTo>
                        <a:pt x="1609" y="1210"/>
                        <a:pt x="1609" y="1210"/>
                        <a:pt x="1609" y="1210"/>
                      </a:cubicBezTo>
                      <a:cubicBezTo>
                        <a:pt x="957" y="1210"/>
                        <a:pt x="957" y="1210"/>
                        <a:pt x="957" y="1210"/>
                      </a:cubicBezTo>
                      <a:cubicBezTo>
                        <a:pt x="1069" y="1080"/>
                        <a:pt x="1069" y="1080"/>
                        <a:pt x="1069" y="1080"/>
                      </a:cubicBezTo>
                      <a:cubicBezTo>
                        <a:pt x="1069" y="1080"/>
                        <a:pt x="149" y="190"/>
                        <a:pt x="0" y="350"/>
                      </a:cubicBezTo>
                      <a:cubicBezTo>
                        <a:pt x="0" y="350"/>
                        <a:pt x="49" y="204"/>
                        <a:pt x="235" y="132"/>
                      </a:cubicBezTo>
                      <a:cubicBezTo>
                        <a:pt x="235" y="132"/>
                        <a:pt x="477" y="0"/>
                        <a:pt x="1375" y="716"/>
                      </a:cubicBezTo>
                      <a:close/>
                    </a:path>
                  </a:pathLst>
                </a:custGeom>
                <a:solidFill>
                  <a:schemeClr val="accent3">
                    <a:lumMod val="40000"/>
                    <a:lumOff val="60000"/>
                  </a:schemeClr>
                </a:solidFill>
                <a:ln>
                  <a:noFill/>
                </a:ln>
              </p:spPr>
              <p:txBody>
                <a:bodyPr anchor="ctr"/>
                <a:lstStyle/>
                <a:p>
                  <a:pPr algn="ctr"/>
                  <a:endParaRPr>
                    <a:solidFill>
                      <a:schemeClr val="bg1"/>
                    </a:solidFill>
                    <a:cs typeface="+mn-ea"/>
                    <a:sym typeface="+mn-lt"/>
                  </a:endParaRPr>
                </a:p>
              </p:txBody>
            </p:sp>
            <p:sp>
              <p:nvSpPr>
                <p:cNvPr id="4" name="Straight Connector 25"/>
                <p:cNvSpPr/>
                <p:nvPr/>
              </p:nvSpPr>
              <p:spPr bwMode="auto">
                <a:xfrm>
                  <a:off x="5700918" y="2902721"/>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14:hiddenLine>
                  </a:ext>
                </a:extLst>
              </p:spPr>
              <p:txBody>
                <a:bodyPr anchor="ctr"/>
                <a:lstStyle/>
                <a:p>
                  <a:pPr algn="ctr"/>
                  <a:endParaRPr>
                    <a:solidFill>
                      <a:schemeClr val="bg1"/>
                    </a:solidFill>
                    <a:cs typeface="+mn-ea"/>
                    <a:sym typeface="+mn-lt"/>
                  </a:endParaRPr>
                </a:p>
              </p:txBody>
            </p:sp>
            <p:sp>
              <p:nvSpPr>
                <p:cNvPr id="5" name="Straight Connector 26"/>
                <p:cNvSpPr/>
                <p:nvPr/>
              </p:nvSpPr>
              <p:spPr bwMode="auto">
                <a:xfrm>
                  <a:off x="5700918" y="2902721"/>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14:hiddenLine>
                  </a:ext>
                </a:extLst>
              </p:spPr>
              <p:txBody>
                <a:bodyPr anchor="ctr"/>
                <a:lstStyle/>
                <a:p>
                  <a:pPr algn="ctr"/>
                  <a:endParaRPr>
                    <a:solidFill>
                      <a:schemeClr val="bg1"/>
                    </a:solidFill>
                    <a:cs typeface="+mn-ea"/>
                    <a:sym typeface="+mn-lt"/>
                  </a:endParaRPr>
                </a:p>
              </p:txBody>
            </p:sp>
            <p:sp>
              <p:nvSpPr>
                <p:cNvPr id="6" name="Freeform: Shape 27"/>
                <p:cNvSpPr/>
                <p:nvPr/>
              </p:nvSpPr>
              <p:spPr bwMode="auto">
                <a:xfrm>
                  <a:off x="4185905" y="2498994"/>
                  <a:ext cx="1042249" cy="1014565"/>
                </a:xfrm>
                <a:custGeom>
                  <a:avLst/>
                  <a:gdLst>
                    <a:gd name="T0" fmla="*/ 155 w 1163"/>
                    <a:gd name="T1" fmla="*/ 167 h 916"/>
                    <a:gd name="T2" fmla="*/ 155 w 1163"/>
                    <a:gd name="T3" fmla="*/ 167 h 916"/>
                    <a:gd name="T4" fmla="*/ 1135 w 1163"/>
                    <a:gd name="T5" fmla="*/ 916 h 916"/>
                    <a:gd name="T6" fmla="*/ 1163 w 1163"/>
                    <a:gd name="T7" fmla="*/ 884 h 916"/>
                    <a:gd name="T8" fmla="*/ 94 w 1163"/>
                    <a:gd name="T9" fmla="*/ 154 h 916"/>
                    <a:gd name="T10" fmla="*/ 95 w 1163"/>
                    <a:gd name="T11" fmla="*/ 154 h 916"/>
                    <a:gd name="T12" fmla="*/ 94 w 1163"/>
                    <a:gd name="T13" fmla="*/ 154 h 916"/>
                    <a:gd name="T14" fmla="*/ 196 w 1163"/>
                    <a:gd name="T15" fmla="*/ 460 h 916"/>
                    <a:gd name="T16" fmla="*/ 155 w 1163"/>
                    <a:gd name="T17" fmla="*/ 167 h 9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63" h="916">
                      <a:moveTo>
                        <a:pt x="155" y="167"/>
                      </a:moveTo>
                      <a:cubicBezTo>
                        <a:pt x="155" y="167"/>
                        <a:pt x="155" y="167"/>
                        <a:pt x="155" y="167"/>
                      </a:cubicBezTo>
                      <a:cubicBezTo>
                        <a:pt x="271" y="204"/>
                        <a:pt x="565" y="350"/>
                        <a:pt x="1135" y="916"/>
                      </a:cubicBezTo>
                      <a:cubicBezTo>
                        <a:pt x="1163" y="884"/>
                        <a:pt x="1163" y="884"/>
                        <a:pt x="1163" y="884"/>
                      </a:cubicBezTo>
                      <a:cubicBezTo>
                        <a:pt x="1163" y="884"/>
                        <a:pt x="251" y="0"/>
                        <a:pt x="94" y="154"/>
                      </a:cubicBezTo>
                      <a:cubicBezTo>
                        <a:pt x="94" y="154"/>
                        <a:pt x="94" y="154"/>
                        <a:pt x="95" y="154"/>
                      </a:cubicBezTo>
                      <a:cubicBezTo>
                        <a:pt x="94" y="154"/>
                        <a:pt x="94" y="154"/>
                        <a:pt x="94" y="154"/>
                      </a:cubicBezTo>
                      <a:cubicBezTo>
                        <a:pt x="25" y="261"/>
                        <a:pt x="196" y="460"/>
                        <a:pt x="196" y="460"/>
                      </a:cubicBezTo>
                      <a:cubicBezTo>
                        <a:pt x="0" y="184"/>
                        <a:pt x="155" y="167"/>
                        <a:pt x="155" y="167"/>
                      </a:cubicBezTo>
                      <a:close/>
                    </a:path>
                  </a:pathLst>
                </a:custGeom>
                <a:solidFill>
                  <a:schemeClr val="accent1">
                    <a:lumMod val="75000"/>
                  </a:schemeClr>
                </a:solidFill>
                <a:ln>
                  <a:noFill/>
                </a:ln>
              </p:spPr>
              <p:txBody>
                <a:bodyPr anchor="ctr"/>
                <a:lstStyle/>
                <a:p>
                  <a:pPr algn="ctr"/>
                  <a:endParaRPr>
                    <a:solidFill>
                      <a:schemeClr val="bg1"/>
                    </a:solidFill>
                    <a:cs typeface="+mn-ea"/>
                    <a:sym typeface="+mn-lt"/>
                  </a:endParaRPr>
                </a:p>
              </p:txBody>
            </p:sp>
            <p:sp>
              <p:nvSpPr>
                <p:cNvPr id="8" name="Freeform: Shape 23"/>
                <p:cNvSpPr/>
                <p:nvPr/>
              </p:nvSpPr>
              <p:spPr bwMode="auto">
                <a:xfrm>
                  <a:off x="4171565" y="2620564"/>
                  <a:ext cx="785688" cy="1013816"/>
                </a:xfrm>
                <a:custGeom>
                  <a:avLst/>
                  <a:gdLst>
                    <a:gd name="T0" fmla="*/ 795 w 795"/>
                    <a:gd name="T1" fmla="*/ 1025 h 1025"/>
                    <a:gd name="T2" fmla="*/ 139 w 795"/>
                    <a:gd name="T3" fmla="*/ 73 h 1025"/>
                    <a:gd name="T4" fmla="*/ 6 w 795"/>
                    <a:gd name="T5" fmla="*/ 85 h 1025"/>
                    <a:gd name="T6" fmla="*/ 1 w 795"/>
                    <a:gd name="T7" fmla="*/ 114 h 1025"/>
                    <a:gd name="T8" fmla="*/ 1 w 795"/>
                    <a:gd name="T9" fmla="*/ 139 h 1025"/>
                    <a:gd name="T10" fmla="*/ 795 w 795"/>
                    <a:gd name="T11" fmla="*/ 1025 h 1025"/>
                  </a:gdLst>
                  <a:ahLst/>
                  <a:cxnLst>
                    <a:cxn ang="0">
                      <a:pos x="T0" y="T1"/>
                    </a:cxn>
                    <a:cxn ang="0">
                      <a:pos x="T2" y="T3"/>
                    </a:cxn>
                    <a:cxn ang="0">
                      <a:pos x="T4" y="T5"/>
                    </a:cxn>
                    <a:cxn ang="0">
                      <a:pos x="T6" y="T7"/>
                    </a:cxn>
                    <a:cxn ang="0">
                      <a:pos x="T8" y="T9"/>
                    </a:cxn>
                    <a:cxn ang="0">
                      <a:pos x="T10" y="T11"/>
                    </a:cxn>
                  </a:cxnLst>
                  <a:rect l="0" t="0" r="r" b="b"/>
                  <a:pathLst>
                    <a:path w="795" h="1025">
                      <a:moveTo>
                        <a:pt x="795" y="1025"/>
                      </a:moveTo>
                      <a:cubicBezTo>
                        <a:pt x="795" y="1025"/>
                        <a:pt x="142" y="356"/>
                        <a:pt x="139" y="73"/>
                      </a:cubicBezTo>
                      <a:cubicBezTo>
                        <a:pt x="139" y="73"/>
                        <a:pt x="27" y="0"/>
                        <a:pt x="6" y="85"/>
                      </a:cubicBezTo>
                      <a:cubicBezTo>
                        <a:pt x="4" y="93"/>
                        <a:pt x="2" y="103"/>
                        <a:pt x="1" y="114"/>
                      </a:cubicBezTo>
                      <a:cubicBezTo>
                        <a:pt x="0" y="123"/>
                        <a:pt x="0" y="132"/>
                        <a:pt x="1" y="139"/>
                      </a:cubicBezTo>
                      <a:cubicBezTo>
                        <a:pt x="3" y="196"/>
                        <a:pt x="77" y="409"/>
                        <a:pt x="795" y="1025"/>
                      </a:cubicBezTo>
                      <a:close/>
                    </a:path>
                  </a:pathLst>
                </a:custGeom>
                <a:solidFill>
                  <a:schemeClr val="accent1">
                    <a:lumMod val="50000"/>
                  </a:schemeClr>
                </a:solidFill>
                <a:ln>
                  <a:noFill/>
                </a:ln>
              </p:spPr>
              <p:txBody>
                <a:bodyPr anchor="ctr"/>
                <a:lstStyle/>
                <a:p>
                  <a:pPr algn="ctr"/>
                  <a:endParaRPr>
                    <a:solidFill>
                      <a:schemeClr val="bg1"/>
                    </a:solidFill>
                    <a:cs typeface="+mn-ea"/>
                    <a:sym typeface="+mn-lt"/>
                  </a:endParaRPr>
                </a:p>
              </p:txBody>
            </p:sp>
          </p:grpSp>
          <p:grpSp>
            <p:nvGrpSpPr>
              <p:cNvPr id="9" name="Group 2"/>
              <p:cNvGrpSpPr/>
              <p:nvPr/>
            </p:nvGrpSpPr>
            <p:grpSpPr>
              <a:xfrm>
                <a:off x="4598784" y="1491631"/>
                <a:ext cx="1864974" cy="1239367"/>
                <a:chOff x="6113648" y="2305388"/>
                <a:chExt cx="1999839" cy="1328992"/>
              </a:xfrm>
            </p:grpSpPr>
            <p:sp>
              <p:nvSpPr>
                <p:cNvPr id="10" name="Freeform: Shape 32"/>
                <p:cNvSpPr/>
                <p:nvPr/>
              </p:nvSpPr>
              <p:spPr bwMode="auto">
                <a:xfrm flipH="1">
                  <a:off x="6113648" y="2305388"/>
                  <a:ext cx="1906789" cy="1328992"/>
                </a:xfrm>
                <a:custGeom>
                  <a:avLst/>
                  <a:gdLst>
                    <a:gd name="T0" fmla="*/ 1375 w 1609"/>
                    <a:gd name="T1" fmla="*/ 716 h 1210"/>
                    <a:gd name="T2" fmla="*/ 1491 w 1609"/>
                    <a:gd name="T3" fmla="*/ 578 h 1210"/>
                    <a:gd name="T4" fmla="*/ 1609 w 1609"/>
                    <a:gd name="T5" fmla="*/ 1210 h 1210"/>
                    <a:gd name="T6" fmla="*/ 957 w 1609"/>
                    <a:gd name="T7" fmla="*/ 1210 h 1210"/>
                    <a:gd name="T8" fmla="*/ 1069 w 1609"/>
                    <a:gd name="T9" fmla="*/ 1080 h 1210"/>
                    <a:gd name="T10" fmla="*/ 0 w 1609"/>
                    <a:gd name="T11" fmla="*/ 350 h 1210"/>
                    <a:gd name="T12" fmla="*/ 235 w 1609"/>
                    <a:gd name="T13" fmla="*/ 132 h 1210"/>
                    <a:gd name="T14" fmla="*/ 1375 w 1609"/>
                    <a:gd name="T15" fmla="*/ 716 h 12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09" h="1210">
                      <a:moveTo>
                        <a:pt x="1375" y="716"/>
                      </a:moveTo>
                      <a:cubicBezTo>
                        <a:pt x="1491" y="578"/>
                        <a:pt x="1491" y="578"/>
                        <a:pt x="1491" y="578"/>
                      </a:cubicBezTo>
                      <a:cubicBezTo>
                        <a:pt x="1609" y="1210"/>
                        <a:pt x="1609" y="1210"/>
                        <a:pt x="1609" y="1210"/>
                      </a:cubicBezTo>
                      <a:cubicBezTo>
                        <a:pt x="957" y="1210"/>
                        <a:pt x="957" y="1210"/>
                        <a:pt x="957" y="1210"/>
                      </a:cubicBezTo>
                      <a:cubicBezTo>
                        <a:pt x="1069" y="1080"/>
                        <a:pt x="1069" y="1080"/>
                        <a:pt x="1069" y="1080"/>
                      </a:cubicBezTo>
                      <a:cubicBezTo>
                        <a:pt x="1069" y="1080"/>
                        <a:pt x="149" y="190"/>
                        <a:pt x="0" y="350"/>
                      </a:cubicBezTo>
                      <a:cubicBezTo>
                        <a:pt x="0" y="350"/>
                        <a:pt x="49" y="204"/>
                        <a:pt x="235" y="132"/>
                      </a:cubicBezTo>
                      <a:cubicBezTo>
                        <a:pt x="235" y="132"/>
                        <a:pt x="477" y="0"/>
                        <a:pt x="1375" y="716"/>
                      </a:cubicBezTo>
                      <a:close/>
                    </a:path>
                  </a:pathLst>
                </a:custGeom>
                <a:solidFill>
                  <a:schemeClr val="accent3">
                    <a:lumMod val="60000"/>
                    <a:lumOff val="40000"/>
                  </a:schemeClr>
                </a:solidFill>
                <a:ln>
                  <a:noFill/>
                </a:ln>
              </p:spPr>
              <p:txBody>
                <a:bodyPr anchor="ctr"/>
                <a:lstStyle/>
                <a:p>
                  <a:pPr algn="ctr"/>
                  <a:endParaRPr>
                    <a:solidFill>
                      <a:schemeClr val="bg1"/>
                    </a:solidFill>
                    <a:cs typeface="+mn-ea"/>
                    <a:sym typeface="+mn-lt"/>
                  </a:endParaRPr>
                </a:p>
              </p:txBody>
            </p:sp>
            <p:sp>
              <p:nvSpPr>
                <p:cNvPr id="11" name="Straight Connector 33"/>
                <p:cNvSpPr/>
                <p:nvPr/>
              </p:nvSpPr>
              <p:spPr bwMode="auto">
                <a:xfrm flipH="1">
                  <a:off x="6491082" y="2902722"/>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14:hiddenLine>
                  </a:ext>
                </a:extLst>
              </p:spPr>
              <p:txBody>
                <a:bodyPr anchor="ctr"/>
                <a:lstStyle/>
                <a:p>
                  <a:pPr algn="ctr"/>
                  <a:endParaRPr>
                    <a:solidFill>
                      <a:schemeClr val="bg1"/>
                    </a:solidFill>
                    <a:cs typeface="+mn-ea"/>
                    <a:sym typeface="+mn-lt"/>
                  </a:endParaRPr>
                </a:p>
              </p:txBody>
            </p:sp>
            <p:sp>
              <p:nvSpPr>
                <p:cNvPr id="12" name="Straight Connector 34"/>
                <p:cNvSpPr/>
                <p:nvPr/>
              </p:nvSpPr>
              <p:spPr bwMode="auto">
                <a:xfrm flipH="1">
                  <a:off x="6491082" y="2902722"/>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14:hiddenLine>
                  </a:ext>
                </a:extLst>
              </p:spPr>
              <p:txBody>
                <a:bodyPr anchor="ctr"/>
                <a:lstStyle/>
                <a:p>
                  <a:pPr algn="ctr"/>
                  <a:endParaRPr>
                    <a:solidFill>
                      <a:schemeClr val="bg1"/>
                    </a:solidFill>
                    <a:cs typeface="+mn-ea"/>
                    <a:sym typeface="+mn-lt"/>
                  </a:endParaRPr>
                </a:p>
              </p:txBody>
            </p:sp>
            <p:sp>
              <p:nvSpPr>
                <p:cNvPr id="13" name="Freeform: Shape 35"/>
                <p:cNvSpPr/>
                <p:nvPr/>
              </p:nvSpPr>
              <p:spPr bwMode="auto">
                <a:xfrm flipH="1">
                  <a:off x="6963846" y="2498996"/>
                  <a:ext cx="1149641" cy="905755"/>
                </a:xfrm>
                <a:custGeom>
                  <a:avLst/>
                  <a:gdLst>
                    <a:gd name="T0" fmla="*/ 155 w 1163"/>
                    <a:gd name="T1" fmla="*/ 167 h 916"/>
                    <a:gd name="T2" fmla="*/ 155 w 1163"/>
                    <a:gd name="T3" fmla="*/ 167 h 916"/>
                    <a:gd name="T4" fmla="*/ 1135 w 1163"/>
                    <a:gd name="T5" fmla="*/ 916 h 916"/>
                    <a:gd name="T6" fmla="*/ 1163 w 1163"/>
                    <a:gd name="T7" fmla="*/ 884 h 916"/>
                    <a:gd name="T8" fmla="*/ 94 w 1163"/>
                    <a:gd name="T9" fmla="*/ 154 h 916"/>
                    <a:gd name="T10" fmla="*/ 95 w 1163"/>
                    <a:gd name="T11" fmla="*/ 154 h 916"/>
                    <a:gd name="T12" fmla="*/ 94 w 1163"/>
                    <a:gd name="T13" fmla="*/ 154 h 916"/>
                    <a:gd name="T14" fmla="*/ 196 w 1163"/>
                    <a:gd name="T15" fmla="*/ 460 h 916"/>
                    <a:gd name="T16" fmla="*/ 155 w 1163"/>
                    <a:gd name="T17" fmla="*/ 167 h 9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63" h="916">
                      <a:moveTo>
                        <a:pt x="155" y="167"/>
                      </a:moveTo>
                      <a:cubicBezTo>
                        <a:pt x="155" y="167"/>
                        <a:pt x="155" y="167"/>
                        <a:pt x="155" y="167"/>
                      </a:cubicBezTo>
                      <a:cubicBezTo>
                        <a:pt x="271" y="204"/>
                        <a:pt x="565" y="350"/>
                        <a:pt x="1135" y="916"/>
                      </a:cubicBezTo>
                      <a:cubicBezTo>
                        <a:pt x="1163" y="884"/>
                        <a:pt x="1163" y="884"/>
                        <a:pt x="1163" y="884"/>
                      </a:cubicBezTo>
                      <a:cubicBezTo>
                        <a:pt x="1163" y="884"/>
                        <a:pt x="251" y="0"/>
                        <a:pt x="94" y="154"/>
                      </a:cubicBezTo>
                      <a:cubicBezTo>
                        <a:pt x="94" y="154"/>
                        <a:pt x="94" y="154"/>
                        <a:pt x="95" y="154"/>
                      </a:cubicBezTo>
                      <a:cubicBezTo>
                        <a:pt x="94" y="154"/>
                        <a:pt x="94" y="154"/>
                        <a:pt x="94" y="154"/>
                      </a:cubicBezTo>
                      <a:cubicBezTo>
                        <a:pt x="25" y="261"/>
                        <a:pt x="196" y="460"/>
                        <a:pt x="196" y="460"/>
                      </a:cubicBezTo>
                      <a:cubicBezTo>
                        <a:pt x="0" y="184"/>
                        <a:pt x="155" y="167"/>
                        <a:pt x="155" y="167"/>
                      </a:cubicBezTo>
                      <a:close/>
                    </a:path>
                  </a:pathLst>
                </a:custGeom>
                <a:solidFill>
                  <a:schemeClr val="accent2">
                    <a:lumMod val="75000"/>
                  </a:schemeClr>
                </a:solidFill>
                <a:ln>
                  <a:noFill/>
                </a:ln>
              </p:spPr>
              <p:txBody>
                <a:bodyPr anchor="ctr"/>
                <a:lstStyle/>
                <a:p>
                  <a:pPr algn="ctr"/>
                  <a:endParaRPr>
                    <a:solidFill>
                      <a:schemeClr val="bg1"/>
                    </a:solidFill>
                    <a:cs typeface="+mn-ea"/>
                    <a:sym typeface="+mn-lt"/>
                  </a:endParaRPr>
                </a:p>
              </p:txBody>
            </p:sp>
            <p:sp>
              <p:nvSpPr>
                <p:cNvPr id="15" name="Freeform: Shape 37"/>
                <p:cNvSpPr/>
                <p:nvPr/>
              </p:nvSpPr>
              <p:spPr bwMode="auto">
                <a:xfrm flipH="1">
                  <a:off x="7234747" y="2620564"/>
                  <a:ext cx="785688" cy="1013816"/>
                </a:xfrm>
                <a:custGeom>
                  <a:avLst/>
                  <a:gdLst>
                    <a:gd name="T0" fmla="*/ 795 w 795"/>
                    <a:gd name="T1" fmla="*/ 1025 h 1025"/>
                    <a:gd name="T2" fmla="*/ 139 w 795"/>
                    <a:gd name="T3" fmla="*/ 73 h 1025"/>
                    <a:gd name="T4" fmla="*/ 6 w 795"/>
                    <a:gd name="T5" fmla="*/ 85 h 1025"/>
                    <a:gd name="T6" fmla="*/ 1 w 795"/>
                    <a:gd name="T7" fmla="*/ 114 h 1025"/>
                    <a:gd name="T8" fmla="*/ 1 w 795"/>
                    <a:gd name="T9" fmla="*/ 139 h 1025"/>
                    <a:gd name="T10" fmla="*/ 795 w 795"/>
                    <a:gd name="T11" fmla="*/ 1025 h 1025"/>
                  </a:gdLst>
                  <a:ahLst/>
                  <a:cxnLst>
                    <a:cxn ang="0">
                      <a:pos x="T0" y="T1"/>
                    </a:cxn>
                    <a:cxn ang="0">
                      <a:pos x="T2" y="T3"/>
                    </a:cxn>
                    <a:cxn ang="0">
                      <a:pos x="T4" y="T5"/>
                    </a:cxn>
                    <a:cxn ang="0">
                      <a:pos x="T6" y="T7"/>
                    </a:cxn>
                    <a:cxn ang="0">
                      <a:pos x="T8" y="T9"/>
                    </a:cxn>
                    <a:cxn ang="0">
                      <a:pos x="T10" y="T11"/>
                    </a:cxn>
                  </a:cxnLst>
                  <a:rect l="0" t="0" r="r" b="b"/>
                  <a:pathLst>
                    <a:path w="795" h="1025">
                      <a:moveTo>
                        <a:pt x="795" y="1025"/>
                      </a:moveTo>
                      <a:cubicBezTo>
                        <a:pt x="795" y="1025"/>
                        <a:pt x="142" y="356"/>
                        <a:pt x="139" y="73"/>
                      </a:cubicBezTo>
                      <a:cubicBezTo>
                        <a:pt x="139" y="73"/>
                        <a:pt x="27" y="0"/>
                        <a:pt x="6" y="85"/>
                      </a:cubicBezTo>
                      <a:cubicBezTo>
                        <a:pt x="4" y="93"/>
                        <a:pt x="2" y="103"/>
                        <a:pt x="1" y="114"/>
                      </a:cubicBezTo>
                      <a:cubicBezTo>
                        <a:pt x="0" y="123"/>
                        <a:pt x="0" y="132"/>
                        <a:pt x="1" y="139"/>
                      </a:cubicBezTo>
                      <a:cubicBezTo>
                        <a:pt x="3" y="196"/>
                        <a:pt x="77" y="409"/>
                        <a:pt x="795" y="1025"/>
                      </a:cubicBezTo>
                      <a:close/>
                    </a:path>
                  </a:pathLst>
                </a:custGeom>
                <a:solidFill>
                  <a:schemeClr val="accent2">
                    <a:lumMod val="50000"/>
                  </a:schemeClr>
                </a:solidFill>
                <a:ln>
                  <a:noFill/>
                </a:ln>
              </p:spPr>
              <p:txBody>
                <a:bodyPr anchor="ctr"/>
                <a:lstStyle/>
                <a:p>
                  <a:pPr algn="ctr"/>
                  <a:endParaRPr>
                    <a:solidFill>
                      <a:schemeClr val="bg1"/>
                    </a:solidFill>
                    <a:cs typeface="+mn-ea"/>
                    <a:sym typeface="+mn-lt"/>
                  </a:endParaRPr>
                </a:p>
              </p:txBody>
            </p:sp>
          </p:grpSp>
          <p:grpSp>
            <p:nvGrpSpPr>
              <p:cNvPr id="16" name="Group 4"/>
              <p:cNvGrpSpPr/>
              <p:nvPr/>
            </p:nvGrpSpPr>
            <p:grpSpPr>
              <a:xfrm>
                <a:off x="2700896" y="2844367"/>
                <a:ext cx="1805833" cy="1239367"/>
                <a:chOff x="4078513" y="3755948"/>
                <a:chExt cx="1936421" cy="1328992"/>
              </a:xfrm>
            </p:grpSpPr>
            <p:sp>
              <p:nvSpPr>
                <p:cNvPr id="17" name="Freeform: Shape 39"/>
                <p:cNvSpPr/>
                <p:nvPr/>
              </p:nvSpPr>
              <p:spPr bwMode="auto">
                <a:xfrm flipV="1">
                  <a:off x="4171564" y="3755948"/>
                  <a:ext cx="1843370" cy="1328992"/>
                </a:xfrm>
                <a:custGeom>
                  <a:avLst/>
                  <a:gdLst>
                    <a:gd name="T0" fmla="*/ 1375 w 1609"/>
                    <a:gd name="T1" fmla="*/ 716 h 1210"/>
                    <a:gd name="T2" fmla="*/ 1491 w 1609"/>
                    <a:gd name="T3" fmla="*/ 578 h 1210"/>
                    <a:gd name="T4" fmla="*/ 1609 w 1609"/>
                    <a:gd name="T5" fmla="*/ 1210 h 1210"/>
                    <a:gd name="T6" fmla="*/ 957 w 1609"/>
                    <a:gd name="T7" fmla="*/ 1210 h 1210"/>
                    <a:gd name="T8" fmla="*/ 1069 w 1609"/>
                    <a:gd name="T9" fmla="*/ 1080 h 1210"/>
                    <a:gd name="T10" fmla="*/ 0 w 1609"/>
                    <a:gd name="T11" fmla="*/ 350 h 1210"/>
                    <a:gd name="T12" fmla="*/ 235 w 1609"/>
                    <a:gd name="T13" fmla="*/ 132 h 1210"/>
                    <a:gd name="T14" fmla="*/ 1375 w 1609"/>
                    <a:gd name="T15" fmla="*/ 716 h 12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09" h="1210">
                      <a:moveTo>
                        <a:pt x="1375" y="716"/>
                      </a:moveTo>
                      <a:cubicBezTo>
                        <a:pt x="1491" y="578"/>
                        <a:pt x="1491" y="578"/>
                        <a:pt x="1491" y="578"/>
                      </a:cubicBezTo>
                      <a:cubicBezTo>
                        <a:pt x="1609" y="1210"/>
                        <a:pt x="1609" y="1210"/>
                        <a:pt x="1609" y="1210"/>
                      </a:cubicBezTo>
                      <a:cubicBezTo>
                        <a:pt x="957" y="1210"/>
                        <a:pt x="957" y="1210"/>
                        <a:pt x="957" y="1210"/>
                      </a:cubicBezTo>
                      <a:cubicBezTo>
                        <a:pt x="1069" y="1080"/>
                        <a:pt x="1069" y="1080"/>
                        <a:pt x="1069" y="1080"/>
                      </a:cubicBezTo>
                      <a:cubicBezTo>
                        <a:pt x="1069" y="1080"/>
                        <a:pt x="149" y="190"/>
                        <a:pt x="0" y="350"/>
                      </a:cubicBezTo>
                      <a:cubicBezTo>
                        <a:pt x="0" y="350"/>
                        <a:pt x="49" y="204"/>
                        <a:pt x="235" y="132"/>
                      </a:cubicBezTo>
                      <a:cubicBezTo>
                        <a:pt x="235" y="132"/>
                        <a:pt x="477" y="0"/>
                        <a:pt x="1375" y="716"/>
                      </a:cubicBezTo>
                      <a:close/>
                    </a:path>
                  </a:pathLst>
                </a:custGeom>
                <a:solidFill>
                  <a:schemeClr val="accent3"/>
                </a:solidFill>
                <a:ln>
                  <a:noFill/>
                </a:ln>
              </p:spPr>
              <p:txBody>
                <a:bodyPr anchor="ctr"/>
                <a:lstStyle/>
                <a:p>
                  <a:pPr algn="ctr"/>
                  <a:endParaRPr>
                    <a:solidFill>
                      <a:schemeClr val="bg1"/>
                    </a:solidFill>
                    <a:cs typeface="+mn-ea"/>
                    <a:sym typeface="+mn-lt"/>
                  </a:endParaRPr>
                </a:p>
              </p:txBody>
            </p:sp>
            <p:sp>
              <p:nvSpPr>
                <p:cNvPr id="18" name="Straight Connector 40"/>
                <p:cNvSpPr/>
                <p:nvPr/>
              </p:nvSpPr>
              <p:spPr bwMode="auto">
                <a:xfrm flipV="1">
                  <a:off x="5700918" y="4487606"/>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14:hiddenLine>
                  </a:ext>
                </a:extLst>
              </p:spPr>
              <p:txBody>
                <a:bodyPr anchor="ctr"/>
                <a:lstStyle/>
                <a:p>
                  <a:pPr algn="ctr"/>
                  <a:endParaRPr>
                    <a:solidFill>
                      <a:schemeClr val="bg1"/>
                    </a:solidFill>
                    <a:cs typeface="+mn-ea"/>
                    <a:sym typeface="+mn-lt"/>
                  </a:endParaRPr>
                </a:p>
              </p:txBody>
            </p:sp>
            <p:sp>
              <p:nvSpPr>
                <p:cNvPr id="19" name="Straight Connector 41"/>
                <p:cNvSpPr/>
                <p:nvPr/>
              </p:nvSpPr>
              <p:spPr bwMode="auto">
                <a:xfrm flipV="1">
                  <a:off x="5700918" y="4487606"/>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14:hiddenLine>
                  </a:ext>
                </a:extLst>
              </p:spPr>
              <p:txBody>
                <a:bodyPr anchor="ctr"/>
                <a:lstStyle/>
                <a:p>
                  <a:pPr algn="ctr"/>
                  <a:endParaRPr>
                    <a:solidFill>
                      <a:schemeClr val="bg1"/>
                    </a:solidFill>
                    <a:cs typeface="+mn-ea"/>
                    <a:sym typeface="+mn-lt"/>
                  </a:endParaRPr>
                </a:p>
              </p:txBody>
            </p:sp>
            <p:sp>
              <p:nvSpPr>
                <p:cNvPr id="20" name="Freeform: Shape 42"/>
                <p:cNvSpPr/>
                <p:nvPr/>
              </p:nvSpPr>
              <p:spPr bwMode="auto">
                <a:xfrm flipV="1">
                  <a:off x="4078513" y="3985576"/>
                  <a:ext cx="1149641" cy="905755"/>
                </a:xfrm>
                <a:custGeom>
                  <a:avLst/>
                  <a:gdLst>
                    <a:gd name="T0" fmla="*/ 155 w 1163"/>
                    <a:gd name="T1" fmla="*/ 167 h 916"/>
                    <a:gd name="T2" fmla="*/ 155 w 1163"/>
                    <a:gd name="T3" fmla="*/ 167 h 916"/>
                    <a:gd name="T4" fmla="*/ 1135 w 1163"/>
                    <a:gd name="T5" fmla="*/ 916 h 916"/>
                    <a:gd name="T6" fmla="*/ 1163 w 1163"/>
                    <a:gd name="T7" fmla="*/ 884 h 916"/>
                    <a:gd name="T8" fmla="*/ 94 w 1163"/>
                    <a:gd name="T9" fmla="*/ 154 h 916"/>
                    <a:gd name="T10" fmla="*/ 95 w 1163"/>
                    <a:gd name="T11" fmla="*/ 154 h 916"/>
                    <a:gd name="T12" fmla="*/ 94 w 1163"/>
                    <a:gd name="T13" fmla="*/ 154 h 916"/>
                    <a:gd name="T14" fmla="*/ 196 w 1163"/>
                    <a:gd name="T15" fmla="*/ 460 h 916"/>
                    <a:gd name="T16" fmla="*/ 155 w 1163"/>
                    <a:gd name="T17" fmla="*/ 167 h 9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63" h="916">
                      <a:moveTo>
                        <a:pt x="155" y="167"/>
                      </a:moveTo>
                      <a:cubicBezTo>
                        <a:pt x="155" y="167"/>
                        <a:pt x="155" y="167"/>
                        <a:pt x="155" y="167"/>
                      </a:cubicBezTo>
                      <a:cubicBezTo>
                        <a:pt x="271" y="204"/>
                        <a:pt x="565" y="350"/>
                        <a:pt x="1135" y="916"/>
                      </a:cubicBezTo>
                      <a:cubicBezTo>
                        <a:pt x="1163" y="884"/>
                        <a:pt x="1163" y="884"/>
                        <a:pt x="1163" y="884"/>
                      </a:cubicBezTo>
                      <a:cubicBezTo>
                        <a:pt x="1163" y="884"/>
                        <a:pt x="251" y="0"/>
                        <a:pt x="94" y="154"/>
                      </a:cubicBezTo>
                      <a:cubicBezTo>
                        <a:pt x="94" y="154"/>
                        <a:pt x="94" y="154"/>
                        <a:pt x="95" y="154"/>
                      </a:cubicBezTo>
                      <a:cubicBezTo>
                        <a:pt x="94" y="154"/>
                        <a:pt x="94" y="154"/>
                        <a:pt x="94" y="154"/>
                      </a:cubicBezTo>
                      <a:cubicBezTo>
                        <a:pt x="25" y="261"/>
                        <a:pt x="196" y="460"/>
                        <a:pt x="196" y="460"/>
                      </a:cubicBezTo>
                      <a:cubicBezTo>
                        <a:pt x="0" y="184"/>
                        <a:pt x="155" y="167"/>
                        <a:pt x="155" y="167"/>
                      </a:cubicBezTo>
                      <a:close/>
                    </a:path>
                  </a:pathLst>
                </a:custGeom>
                <a:solidFill>
                  <a:schemeClr val="accent3">
                    <a:lumMod val="75000"/>
                  </a:schemeClr>
                </a:solidFill>
                <a:ln>
                  <a:noFill/>
                </a:ln>
              </p:spPr>
              <p:txBody>
                <a:bodyPr anchor="ctr"/>
                <a:lstStyle/>
                <a:p>
                  <a:pPr algn="ctr"/>
                  <a:endParaRPr>
                    <a:solidFill>
                      <a:schemeClr val="bg1"/>
                    </a:solidFill>
                    <a:cs typeface="+mn-ea"/>
                    <a:sym typeface="+mn-lt"/>
                  </a:endParaRPr>
                </a:p>
              </p:txBody>
            </p:sp>
            <p:sp>
              <p:nvSpPr>
                <p:cNvPr id="22" name="Freeform: Shape 44"/>
                <p:cNvSpPr/>
                <p:nvPr/>
              </p:nvSpPr>
              <p:spPr bwMode="auto">
                <a:xfrm flipV="1">
                  <a:off x="4171565" y="3755948"/>
                  <a:ext cx="785688" cy="1013816"/>
                </a:xfrm>
                <a:custGeom>
                  <a:avLst/>
                  <a:gdLst>
                    <a:gd name="T0" fmla="*/ 795 w 795"/>
                    <a:gd name="T1" fmla="*/ 1025 h 1025"/>
                    <a:gd name="T2" fmla="*/ 139 w 795"/>
                    <a:gd name="T3" fmla="*/ 73 h 1025"/>
                    <a:gd name="T4" fmla="*/ 6 w 795"/>
                    <a:gd name="T5" fmla="*/ 85 h 1025"/>
                    <a:gd name="T6" fmla="*/ 1 w 795"/>
                    <a:gd name="T7" fmla="*/ 114 h 1025"/>
                    <a:gd name="T8" fmla="*/ 1 w 795"/>
                    <a:gd name="T9" fmla="*/ 139 h 1025"/>
                    <a:gd name="T10" fmla="*/ 795 w 795"/>
                    <a:gd name="T11" fmla="*/ 1025 h 1025"/>
                  </a:gdLst>
                  <a:ahLst/>
                  <a:cxnLst>
                    <a:cxn ang="0">
                      <a:pos x="T0" y="T1"/>
                    </a:cxn>
                    <a:cxn ang="0">
                      <a:pos x="T2" y="T3"/>
                    </a:cxn>
                    <a:cxn ang="0">
                      <a:pos x="T4" y="T5"/>
                    </a:cxn>
                    <a:cxn ang="0">
                      <a:pos x="T6" y="T7"/>
                    </a:cxn>
                    <a:cxn ang="0">
                      <a:pos x="T8" y="T9"/>
                    </a:cxn>
                    <a:cxn ang="0">
                      <a:pos x="T10" y="T11"/>
                    </a:cxn>
                  </a:cxnLst>
                  <a:rect l="0" t="0" r="r" b="b"/>
                  <a:pathLst>
                    <a:path w="795" h="1025">
                      <a:moveTo>
                        <a:pt x="795" y="1025"/>
                      </a:moveTo>
                      <a:cubicBezTo>
                        <a:pt x="795" y="1025"/>
                        <a:pt x="142" y="356"/>
                        <a:pt x="139" y="73"/>
                      </a:cubicBezTo>
                      <a:cubicBezTo>
                        <a:pt x="139" y="73"/>
                        <a:pt x="27" y="0"/>
                        <a:pt x="6" y="85"/>
                      </a:cubicBezTo>
                      <a:cubicBezTo>
                        <a:pt x="4" y="93"/>
                        <a:pt x="2" y="103"/>
                        <a:pt x="1" y="114"/>
                      </a:cubicBezTo>
                      <a:cubicBezTo>
                        <a:pt x="0" y="123"/>
                        <a:pt x="0" y="132"/>
                        <a:pt x="1" y="139"/>
                      </a:cubicBezTo>
                      <a:cubicBezTo>
                        <a:pt x="3" y="196"/>
                        <a:pt x="77" y="409"/>
                        <a:pt x="795" y="1025"/>
                      </a:cubicBezTo>
                      <a:close/>
                    </a:path>
                  </a:pathLst>
                </a:custGeom>
                <a:solidFill>
                  <a:schemeClr val="accent3">
                    <a:lumMod val="50000"/>
                  </a:schemeClr>
                </a:solidFill>
                <a:ln>
                  <a:noFill/>
                </a:ln>
              </p:spPr>
              <p:txBody>
                <a:bodyPr anchor="ctr"/>
                <a:lstStyle/>
                <a:p>
                  <a:pPr algn="ctr"/>
                  <a:endParaRPr>
                    <a:solidFill>
                      <a:schemeClr val="bg1"/>
                    </a:solidFill>
                    <a:cs typeface="+mn-ea"/>
                    <a:sym typeface="+mn-lt"/>
                  </a:endParaRPr>
                </a:p>
              </p:txBody>
            </p:sp>
          </p:grpSp>
          <p:grpSp>
            <p:nvGrpSpPr>
              <p:cNvPr id="23" name="Group 5"/>
              <p:cNvGrpSpPr/>
              <p:nvPr/>
            </p:nvGrpSpPr>
            <p:grpSpPr>
              <a:xfrm>
                <a:off x="4598784" y="2844367"/>
                <a:ext cx="1864975" cy="1239367"/>
                <a:chOff x="6113647" y="3755948"/>
                <a:chExt cx="1999840" cy="1328992"/>
              </a:xfrm>
            </p:grpSpPr>
            <p:sp>
              <p:nvSpPr>
                <p:cNvPr id="24" name="Freeform: Shape 46"/>
                <p:cNvSpPr/>
                <p:nvPr/>
              </p:nvSpPr>
              <p:spPr bwMode="auto">
                <a:xfrm flipH="1" flipV="1">
                  <a:off x="6113647" y="3755948"/>
                  <a:ext cx="1906789" cy="1328992"/>
                </a:xfrm>
                <a:custGeom>
                  <a:avLst/>
                  <a:gdLst>
                    <a:gd name="T0" fmla="*/ 1375 w 1609"/>
                    <a:gd name="T1" fmla="*/ 716 h 1210"/>
                    <a:gd name="T2" fmla="*/ 1491 w 1609"/>
                    <a:gd name="T3" fmla="*/ 578 h 1210"/>
                    <a:gd name="T4" fmla="*/ 1609 w 1609"/>
                    <a:gd name="T5" fmla="*/ 1210 h 1210"/>
                    <a:gd name="T6" fmla="*/ 957 w 1609"/>
                    <a:gd name="T7" fmla="*/ 1210 h 1210"/>
                    <a:gd name="T8" fmla="*/ 1069 w 1609"/>
                    <a:gd name="T9" fmla="*/ 1080 h 1210"/>
                    <a:gd name="T10" fmla="*/ 0 w 1609"/>
                    <a:gd name="T11" fmla="*/ 350 h 1210"/>
                    <a:gd name="T12" fmla="*/ 235 w 1609"/>
                    <a:gd name="T13" fmla="*/ 132 h 1210"/>
                    <a:gd name="T14" fmla="*/ 1375 w 1609"/>
                    <a:gd name="T15" fmla="*/ 716 h 12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09" h="1210">
                      <a:moveTo>
                        <a:pt x="1375" y="716"/>
                      </a:moveTo>
                      <a:cubicBezTo>
                        <a:pt x="1491" y="578"/>
                        <a:pt x="1491" y="578"/>
                        <a:pt x="1491" y="578"/>
                      </a:cubicBezTo>
                      <a:cubicBezTo>
                        <a:pt x="1609" y="1210"/>
                        <a:pt x="1609" y="1210"/>
                        <a:pt x="1609" y="1210"/>
                      </a:cubicBezTo>
                      <a:cubicBezTo>
                        <a:pt x="957" y="1210"/>
                        <a:pt x="957" y="1210"/>
                        <a:pt x="957" y="1210"/>
                      </a:cubicBezTo>
                      <a:cubicBezTo>
                        <a:pt x="1069" y="1080"/>
                        <a:pt x="1069" y="1080"/>
                        <a:pt x="1069" y="1080"/>
                      </a:cubicBezTo>
                      <a:cubicBezTo>
                        <a:pt x="1069" y="1080"/>
                        <a:pt x="149" y="190"/>
                        <a:pt x="0" y="350"/>
                      </a:cubicBezTo>
                      <a:cubicBezTo>
                        <a:pt x="0" y="350"/>
                        <a:pt x="49" y="204"/>
                        <a:pt x="235" y="132"/>
                      </a:cubicBezTo>
                      <a:cubicBezTo>
                        <a:pt x="235" y="132"/>
                        <a:pt x="477" y="0"/>
                        <a:pt x="1375" y="716"/>
                      </a:cubicBezTo>
                      <a:close/>
                    </a:path>
                  </a:pathLst>
                </a:custGeom>
                <a:solidFill>
                  <a:schemeClr val="accent4"/>
                </a:solidFill>
                <a:ln>
                  <a:noFill/>
                </a:ln>
              </p:spPr>
              <p:txBody>
                <a:bodyPr anchor="ctr"/>
                <a:lstStyle/>
                <a:p>
                  <a:pPr algn="ctr"/>
                  <a:endParaRPr>
                    <a:solidFill>
                      <a:schemeClr val="bg1"/>
                    </a:solidFill>
                    <a:cs typeface="+mn-ea"/>
                    <a:sym typeface="+mn-lt"/>
                  </a:endParaRPr>
                </a:p>
              </p:txBody>
            </p:sp>
            <p:sp>
              <p:nvSpPr>
                <p:cNvPr id="25" name="Straight Connector 47"/>
                <p:cNvSpPr/>
                <p:nvPr/>
              </p:nvSpPr>
              <p:spPr bwMode="auto">
                <a:xfrm flipH="1" flipV="1">
                  <a:off x="6491082" y="4487606"/>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14:hiddenLine>
                  </a:ext>
                </a:extLst>
              </p:spPr>
              <p:txBody>
                <a:bodyPr anchor="ctr"/>
                <a:lstStyle/>
                <a:p>
                  <a:pPr algn="ctr"/>
                  <a:endParaRPr>
                    <a:solidFill>
                      <a:schemeClr val="bg1"/>
                    </a:solidFill>
                    <a:cs typeface="+mn-ea"/>
                    <a:sym typeface="+mn-lt"/>
                  </a:endParaRPr>
                </a:p>
              </p:txBody>
            </p:sp>
            <p:sp>
              <p:nvSpPr>
                <p:cNvPr id="26" name="Straight Connector 48"/>
                <p:cNvSpPr/>
                <p:nvPr/>
              </p:nvSpPr>
              <p:spPr bwMode="auto">
                <a:xfrm flipH="1" flipV="1">
                  <a:off x="6491082" y="4487606"/>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14:hiddenLine>
                  </a:ext>
                </a:extLst>
              </p:spPr>
              <p:txBody>
                <a:bodyPr anchor="ctr"/>
                <a:lstStyle/>
                <a:p>
                  <a:pPr algn="ctr"/>
                  <a:endParaRPr>
                    <a:solidFill>
                      <a:schemeClr val="bg1"/>
                    </a:solidFill>
                    <a:cs typeface="+mn-ea"/>
                    <a:sym typeface="+mn-lt"/>
                  </a:endParaRPr>
                </a:p>
              </p:txBody>
            </p:sp>
            <p:sp>
              <p:nvSpPr>
                <p:cNvPr id="27" name="Freeform: Shape 49"/>
                <p:cNvSpPr/>
                <p:nvPr/>
              </p:nvSpPr>
              <p:spPr bwMode="auto">
                <a:xfrm flipH="1" flipV="1">
                  <a:off x="6963846" y="3985576"/>
                  <a:ext cx="1149641" cy="905755"/>
                </a:xfrm>
                <a:custGeom>
                  <a:avLst/>
                  <a:gdLst>
                    <a:gd name="T0" fmla="*/ 155 w 1163"/>
                    <a:gd name="T1" fmla="*/ 167 h 916"/>
                    <a:gd name="T2" fmla="*/ 155 w 1163"/>
                    <a:gd name="T3" fmla="*/ 167 h 916"/>
                    <a:gd name="T4" fmla="*/ 1135 w 1163"/>
                    <a:gd name="T5" fmla="*/ 916 h 916"/>
                    <a:gd name="T6" fmla="*/ 1163 w 1163"/>
                    <a:gd name="T7" fmla="*/ 884 h 916"/>
                    <a:gd name="T8" fmla="*/ 94 w 1163"/>
                    <a:gd name="T9" fmla="*/ 154 h 916"/>
                    <a:gd name="T10" fmla="*/ 95 w 1163"/>
                    <a:gd name="T11" fmla="*/ 154 h 916"/>
                    <a:gd name="T12" fmla="*/ 94 w 1163"/>
                    <a:gd name="T13" fmla="*/ 154 h 916"/>
                    <a:gd name="T14" fmla="*/ 196 w 1163"/>
                    <a:gd name="T15" fmla="*/ 460 h 916"/>
                    <a:gd name="T16" fmla="*/ 155 w 1163"/>
                    <a:gd name="T17" fmla="*/ 167 h 9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63" h="916">
                      <a:moveTo>
                        <a:pt x="155" y="167"/>
                      </a:moveTo>
                      <a:cubicBezTo>
                        <a:pt x="155" y="167"/>
                        <a:pt x="155" y="167"/>
                        <a:pt x="155" y="167"/>
                      </a:cubicBezTo>
                      <a:cubicBezTo>
                        <a:pt x="271" y="204"/>
                        <a:pt x="565" y="350"/>
                        <a:pt x="1135" y="916"/>
                      </a:cubicBezTo>
                      <a:cubicBezTo>
                        <a:pt x="1163" y="884"/>
                        <a:pt x="1163" y="884"/>
                        <a:pt x="1163" y="884"/>
                      </a:cubicBezTo>
                      <a:cubicBezTo>
                        <a:pt x="1163" y="884"/>
                        <a:pt x="251" y="0"/>
                        <a:pt x="94" y="154"/>
                      </a:cubicBezTo>
                      <a:cubicBezTo>
                        <a:pt x="94" y="154"/>
                        <a:pt x="94" y="154"/>
                        <a:pt x="95" y="154"/>
                      </a:cubicBezTo>
                      <a:cubicBezTo>
                        <a:pt x="94" y="154"/>
                        <a:pt x="94" y="154"/>
                        <a:pt x="94" y="154"/>
                      </a:cubicBezTo>
                      <a:cubicBezTo>
                        <a:pt x="25" y="261"/>
                        <a:pt x="196" y="460"/>
                        <a:pt x="196" y="460"/>
                      </a:cubicBezTo>
                      <a:cubicBezTo>
                        <a:pt x="0" y="184"/>
                        <a:pt x="155" y="167"/>
                        <a:pt x="155" y="167"/>
                      </a:cubicBezTo>
                      <a:close/>
                    </a:path>
                  </a:pathLst>
                </a:custGeom>
                <a:solidFill>
                  <a:schemeClr val="accent4">
                    <a:lumMod val="75000"/>
                  </a:schemeClr>
                </a:solidFill>
                <a:ln>
                  <a:noFill/>
                </a:ln>
              </p:spPr>
              <p:txBody>
                <a:bodyPr anchor="ctr"/>
                <a:lstStyle/>
                <a:p>
                  <a:pPr algn="ctr"/>
                  <a:endParaRPr>
                    <a:solidFill>
                      <a:schemeClr val="bg1"/>
                    </a:solidFill>
                    <a:cs typeface="+mn-ea"/>
                    <a:sym typeface="+mn-lt"/>
                  </a:endParaRPr>
                </a:p>
              </p:txBody>
            </p:sp>
            <p:sp>
              <p:nvSpPr>
                <p:cNvPr id="29" name="Freeform: Shape 51"/>
                <p:cNvSpPr/>
                <p:nvPr/>
              </p:nvSpPr>
              <p:spPr bwMode="auto">
                <a:xfrm flipH="1" flipV="1">
                  <a:off x="7234747" y="3755948"/>
                  <a:ext cx="785688" cy="1013816"/>
                </a:xfrm>
                <a:custGeom>
                  <a:avLst/>
                  <a:gdLst>
                    <a:gd name="T0" fmla="*/ 795 w 795"/>
                    <a:gd name="T1" fmla="*/ 1025 h 1025"/>
                    <a:gd name="T2" fmla="*/ 139 w 795"/>
                    <a:gd name="T3" fmla="*/ 73 h 1025"/>
                    <a:gd name="T4" fmla="*/ 6 w 795"/>
                    <a:gd name="T5" fmla="*/ 85 h 1025"/>
                    <a:gd name="T6" fmla="*/ 1 w 795"/>
                    <a:gd name="T7" fmla="*/ 114 h 1025"/>
                    <a:gd name="T8" fmla="*/ 1 w 795"/>
                    <a:gd name="T9" fmla="*/ 139 h 1025"/>
                    <a:gd name="T10" fmla="*/ 795 w 795"/>
                    <a:gd name="T11" fmla="*/ 1025 h 1025"/>
                  </a:gdLst>
                  <a:ahLst/>
                  <a:cxnLst>
                    <a:cxn ang="0">
                      <a:pos x="T0" y="T1"/>
                    </a:cxn>
                    <a:cxn ang="0">
                      <a:pos x="T2" y="T3"/>
                    </a:cxn>
                    <a:cxn ang="0">
                      <a:pos x="T4" y="T5"/>
                    </a:cxn>
                    <a:cxn ang="0">
                      <a:pos x="T6" y="T7"/>
                    </a:cxn>
                    <a:cxn ang="0">
                      <a:pos x="T8" y="T9"/>
                    </a:cxn>
                    <a:cxn ang="0">
                      <a:pos x="T10" y="T11"/>
                    </a:cxn>
                  </a:cxnLst>
                  <a:rect l="0" t="0" r="r" b="b"/>
                  <a:pathLst>
                    <a:path w="795" h="1025">
                      <a:moveTo>
                        <a:pt x="795" y="1025"/>
                      </a:moveTo>
                      <a:cubicBezTo>
                        <a:pt x="795" y="1025"/>
                        <a:pt x="142" y="356"/>
                        <a:pt x="139" y="73"/>
                      </a:cubicBezTo>
                      <a:cubicBezTo>
                        <a:pt x="139" y="73"/>
                        <a:pt x="27" y="0"/>
                        <a:pt x="6" y="85"/>
                      </a:cubicBezTo>
                      <a:cubicBezTo>
                        <a:pt x="4" y="93"/>
                        <a:pt x="2" y="103"/>
                        <a:pt x="1" y="114"/>
                      </a:cubicBezTo>
                      <a:cubicBezTo>
                        <a:pt x="0" y="123"/>
                        <a:pt x="0" y="132"/>
                        <a:pt x="1" y="139"/>
                      </a:cubicBezTo>
                      <a:cubicBezTo>
                        <a:pt x="3" y="196"/>
                        <a:pt x="77" y="409"/>
                        <a:pt x="795" y="1025"/>
                      </a:cubicBezTo>
                      <a:close/>
                    </a:path>
                  </a:pathLst>
                </a:custGeom>
                <a:solidFill>
                  <a:schemeClr val="accent4">
                    <a:lumMod val="50000"/>
                  </a:schemeClr>
                </a:solidFill>
                <a:ln>
                  <a:noFill/>
                </a:ln>
              </p:spPr>
              <p:txBody>
                <a:bodyPr anchor="ctr"/>
                <a:lstStyle/>
                <a:p>
                  <a:pPr algn="ctr"/>
                  <a:endParaRPr>
                    <a:solidFill>
                      <a:schemeClr val="bg1"/>
                    </a:solidFill>
                    <a:cs typeface="+mn-ea"/>
                    <a:sym typeface="+mn-lt"/>
                  </a:endParaRPr>
                </a:p>
              </p:txBody>
            </p:sp>
          </p:grpSp>
        </p:grpSp>
      </p:grpSp>
      <p:cxnSp>
        <p:nvCxnSpPr>
          <p:cNvPr id="59" name="直接连接符 58"/>
          <p:cNvCxnSpPr/>
          <p:nvPr/>
        </p:nvCxnSpPr>
        <p:spPr>
          <a:xfrm>
            <a:off x="2196632" y="684114"/>
            <a:ext cx="6521948" cy="15960"/>
          </a:xfrm>
          <a:prstGeom prst="line">
            <a:avLst/>
          </a:prstGeom>
          <a:ln w="9525" cmpd="dbl">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sp>
        <p:nvSpPr>
          <p:cNvPr id="60" name="TextBox 59"/>
          <p:cNvSpPr txBox="1"/>
          <p:nvPr/>
        </p:nvSpPr>
        <p:spPr>
          <a:xfrm>
            <a:off x="2477902" y="299964"/>
            <a:ext cx="6590536" cy="397510"/>
          </a:xfrm>
          <a:prstGeom prst="rect">
            <a:avLst/>
          </a:prstGeom>
          <a:noFill/>
        </p:spPr>
        <p:txBody>
          <a:bodyPr wrap="square" lIns="91400" tIns="45700" rIns="91400" bIns="45700" rtlCol="0">
            <a:spAutoFit/>
          </a:bodyPr>
          <a:lstStyle/>
          <a:p>
            <a:r>
              <a:rPr lang="zh-CN" altLang="en-US" sz="2000" b="1" dirty="0">
                <a:solidFill>
                  <a:srgbClr val="0070C0"/>
                </a:solidFill>
                <a:latin typeface="微软雅黑" panose="020B0503020204020204" pitchFamily="34" charset="-122"/>
                <a:ea typeface="微软雅黑" panose="020B0503020204020204" pitchFamily="34" charset="-122"/>
                <a:sym typeface="Wingdings 2" panose="05020102010507070707"/>
              </a:rPr>
              <a:t>增强“债委会工作机制”建设</a:t>
            </a:r>
            <a:r>
              <a:rPr lang="en-US" altLang="zh-CN" sz="2000" b="1" dirty="0">
                <a:solidFill>
                  <a:srgbClr val="0070C0"/>
                </a:solidFill>
                <a:latin typeface="微软雅黑" panose="020B0503020204020204" pitchFamily="34" charset="-122"/>
                <a:ea typeface="微软雅黑" panose="020B0503020204020204" pitchFamily="34" charset="-122"/>
                <a:sym typeface="Wingdings 2" panose="05020102010507070707"/>
              </a:rPr>
              <a:t>   </a:t>
            </a:r>
            <a:r>
              <a:rPr lang="zh-CN" altLang="en-US" sz="2000" b="1" dirty="0">
                <a:solidFill>
                  <a:srgbClr val="0070C0"/>
                </a:solidFill>
                <a:latin typeface="微软雅黑" panose="020B0503020204020204" pitchFamily="34" charset="-122"/>
                <a:ea typeface="微软雅黑" panose="020B0503020204020204" pitchFamily="34" charset="-122"/>
                <a:sym typeface="Wingdings 2" panose="05020102010507070707"/>
              </a:rPr>
              <a:t>实现信贷风险联防联控</a:t>
            </a:r>
            <a:endParaRPr lang="en-US" altLang="zh-CN" sz="2000" b="1" dirty="0">
              <a:solidFill>
                <a:srgbClr val="0070C0"/>
              </a:solidFill>
              <a:latin typeface="微软雅黑" panose="020B0503020204020204" pitchFamily="34" charset="-122"/>
              <a:ea typeface="微软雅黑" panose="020B0503020204020204" pitchFamily="34" charset="-122"/>
              <a:sym typeface="Wingdings 2" panose="05020102010507070707"/>
            </a:endParaRPr>
          </a:p>
        </p:txBody>
      </p:sp>
      <p:sp>
        <p:nvSpPr>
          <p:cNvPr id="43" name="矩形 42"/>
          <p:cNvSpPr/>
          <p:nvPr/>
        </p:nvSpPr>
        <p:spPr>
          <a:xfrm>
            <a:off x="832803" y="1116161"/>
            <a:ext cx="8424366" cy="705485"/>
          </a:xfrm>
          <a:prstGeom prst="rect">
            <a:avLst/>
          </a:prstGeom>
          <a:ln>
            <a:solidFill>
              <a:srgbClr val="000000"/>
            </a:solidFill>
            <a:prstDash val="dash"/>
          </a:ln>
        </p:spPr>
        <p:txBody>
          <a:bodyPr wrap="square" lIns="91400" tIns="45700" rIns="91400" bIns="45700">
            <a:spAutoFit/>
          </a:bodyPr>
          <a:lstStyle/>
          <a:p>
            <a:pPr algn="just">
              <a:lnSpc>
                <a:spcPct val="125000"/>
              </a:lnSpc>
              <a:defRPr/>
            </a:pPr>
            <a:r>
              <a:rPr lang="en-US" altLang="zh-CN" sz="1600" dirty="0" smtClean="0">
                <a:solidFill>
                  <a:schemeClr val="bg1"/>
                </a:solidFill>
                <a:latin typeface="微软雅黑" panose="020B0503020204020204" pitchFamily="34" charset="-122"/>
                <a:ea typeface="微软雅黑" panose="020B0503020204020204" pitchFamily="34" charset="-122"/>
              </a:rPr>
              <a:t>       </a:t>
            </a:r>
            <a:r>
              <a:rPr lang="zh-CN" altLang="en-US" sz="1600" dirty="0" smtClean="0">
                <a:solidFill>
                  <a:schemeClr val="bg1"/>
                </a:solidFill>
                <a:latin typeface="微软雅黑" panose="020B0503020204020204" pitchFamily="34" charset="-122"/>
                <a:ea typeface="微软雅黑" panose="020B0503020204020204" pitchFamily="34" charset="-122"/>
              </a:rPr>
              <a:t>近年来</a:t>
            </a:r>
            <a:r>
              <a:rPr lang="zh-CN" altLang="en-US" sz="1600" dirty="0">
                <a:solidFill>
                  <a:schemeClr val="bg1"/>
                </a:solidFill>
                <a:latin typeface="微软雅黑" panose="020B0503020204020204" pitchFamily="34" charset="-122"/>
                <a:ea typeface="微软雅黑" panose="020B0503020204020204" pitchFamily="34" charset="-122"/>
              </a:rPr>
              <a:t>，在银保监会的推动下</a:t>
            </a:r>
            <a:r>
              <a:rPr lang="zh-CN" altLang="en-US" sz="1600" dirty="0" smtClean="0">
                <a:solidFill>
                  <a:schemeClr val="bg1"/>
                </a:solidFill>
                <a:latin typeface="微软雅黑" panose="020B0503020204020204" pitchFamily="34" charset="-122"/>
                <a:ea typeface="微软雅黑" panose="020B0503020204020204" pitchFamily="34" charset="-122"/>
              </a:rPr>
              <a:t>，陆续出台了开展债委会工作的一系列文件，特别是在</a:t>
            </a:r>
            <a:r>
              <a:rPr lang="en-US" altLang="zh-CN" sz="1600" dirty="0" smtClean="0">
                <a:solidFill>
                  <a:schemeClr val="bg1"/>
                </a:solidFill>
                <a:latin typeface="微软雅黑" panose="020B0503020204020204" pitchFamily="34" charset="-122"/>
                <a:ea typeface="微软雅黑" panose="020B0503020204020204" pitchFamily="34" charset="-122"/>
              </a:rPr>
              <a:t>2021</a:t>
            </a:r>
            <a:r>
              <a:rPr lang="zh-CN" altLang="en-US" sz="1600" dirty="0" smtClean="0">
                <a:solidFill>
                  <a:schemeClr val="bg1"/>
                </a:solidFill>
                <a:latin typeface="微软雅黑" panose="020B0503020204020204" pitchFamily="34" charset="-122"/>
                <a:ea typeface="微软雅黑" panose="020B0503020204020204" pitchFamily="34" charset="-122"/>
              </a:rPr>
              <a:t>年初出台了《债委会工作规程》，债委会机制不断得到固化、强化和完善规范</a:t>
            </a:r>
            <a:r>
              <a:rPr lang="zh-CN" altLang="en-US" sz="1600" dirty="0">
                <a:solidFill>
                  <a:schemeClr val="bg1"/>
                </a:solidFill>
                <a:latin typeface="微软雅黑" panose="020B0503020204020204" pitchFamily="34" charset="-122"/>
                <a:ea typeface="微软雅黑" panose="020B0503020204020204" pitchFamily="34" charset="-122"/>
              </a:rPr>
              <a:t>。</a:t>
            </a:r>
            <a:endParaRPr lang="zh-CN" altLang="en-US" sz="1600" dirty="0">
              <a:solidFill>
                <a:schemeClr val="bg1"/>
              </a:solidFill>
              <a:latin typeface="微软雅黑" panose="020B0503020204020204" pitchFamily="34" charset="-122"/>
              <a:ea typeface="微软雅黑" panose="020B0503020204020204" pitchFamily="34" charset="-122"/>
            </a:endParaRPr>
          </a:p>
        </p:txBody>
      </p:sp>
      <p:sp>
        <p:nvSpPr>
          <p:cNvPr id="45" name="矩形 44"/>
          <p:cNvSpPr/>
          <p:nvPr/>
        </p:nvSpPr>
        <p:spPr>
          <a:xfrm>
            <a:off x="4028783" y="3385351"/>
            <a:ext cx="1857388" cy="492443"/>
          </a:xfrm>
          <a:prstGeom prst="rect">
            <a:avLst/>
          </a:prstGeom>
          <a:noFill/>
        </p:spPr>
        <p:txBody>
          <a:bodyPr wrap="square" lIns="0" tIns="0" rIns="0" bIns="0">
            <a:noAutofit/>
          </a:bodyPr>
          <a:lstStyle/>
          <a:p>
            <a:pPr algn="ctr"/>
            <a:r>
              <a:rPr lang="zh-CN" altLang="en-US" sz="2800" b="1" dirty="0">
                <a:ln w="17780" cmpd="sng">
                  <a:solidFill>
                    <a:srgbClr val="FFFFFF"/>
                  </a:solidFill>
                  <a:prstDash val="solid"/>
                  <a:miter lim="800000"/>
                </a:ln>
                <a:solidFill>
                  <a:srgbClr val="C00000"/>
                </a:solidFill>
                <a:effectLst>
                  <a:outerShdw blurRad="50800" algn="tl" rotWithShape="0">
                    <a:srgbClr val="000000"/>
                  </a:outerShdw>
                </a:effectLst>
              </a:rPr>
              <a:t>四个层级</a:t>
            </a:r>
            <a:endParaRPr lang="zh-CN" altLang="en-US" sz="2800" b="1" dirty="0">
              <a:ln w="17780" cmpd="sng">
                <a:solidFill>
                  <a:srgbClr val="FFFFFF"/>
                </a:solidFill>
                <a:prstDash val="solid"/>
                <a:miter lim="800000"/>
              </a:ln>
              <a:solidFill>
                <a:srgbClr val="C00000"/>
              </a:solidFill>
              <a:effectLst>
                <a:outerShdw blurRad="50800" algn="tl" rotWithShape="0">
                  <a:srgbClr val="000000"/>
                </a:outerShdw>
              </a:effectLst>
            </a:endParaRPr>
          </a:p>
        </p:txBody>
      </p:sp>
      <p:sp>
        <p:nvSpPr>
          <p:cNvPr id="47" name="矩形 46"/>
          <p:cNvSpPr/>
          <p:nvPr/>
        </p:nvSpPr>
        <p:spPr>
          <a:xfrm>
            <a:off x="0" y="5274879"/>
            <a:ext cx="9721850" cy="170118"/>
          </a:xfrm>
          <a:prstGeom prst="rect">
            <a:avLst/>
          </a:prstGeom>
          <a:solidFill>
            <a:srgbClr val="1264AE"/>
          </a:solidFill>
          <a:ln>
            <a:noFill/>
          </a:ln>
        </p:spPr>
        <p:style>
          <a:lnRef idx="2">
            <a:schemeClr val="accent1">
              <a:shade val="50000"/>
            </a:schemeClr>
          </a:lnRef>
          <a:fillRef idx="1">
            <a:schemeClr val="accent1"/>
          </a:fillRef>
          <a:effectRef idx="0">
            <a:schemeClr val="accent1"/>
          </a:effectRef>
          <a:fontRef idx="minor">
            <a:schemeClr val="lt1"/>
          </a:fontRef>
        </p:style>
        <p:txBody>
          <a:bodyPr lIns="72554" tIns="36277" rIns="72554" bIns="36277" rtlCol="0" anchor="ctr"/>
          <a:lstStyle/>
          <a:p>
            <a:pPr algn="ctr"/>
            <a:endParaRPr lang="zh-CN" altLang="en-US"/>
          </a:p>
        </p:txBody>
      </p:sp>
      <p:pic>
        <p:nvPicPr>
          <p:cNvPr id="1027" name="Picture 3" descr="F:\D盘\协会LOGO\1637806605(1).png1637806605(1)"/>
          <p:cNvPicPr>
            <a:picLocks noChangeAspect="1" noChangeArrowheads="1"/>
          </p:cNvPicPr>
          <p:nvPr/>
        </p:nvPicPr>
        <p:blipFill>
          <a:blip r:embed="rId1"/>
          <a:srcRect/>
          <a:stretch>
            <a:fillRect/>
          </a:stretch>
        </p:blipFill>
        <p:spPr bwMode="auto">
          <a:xfrm>
            <a:off x="-251460" y="-540385"/>
            <a:ext cx="2757805" cy="100203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dur="1000">
        <p:wedge/>
      </p:transition>
    </mc:Choice>
    <mc:Fallback>
      <p:transition spd="slow">
        <p:wedg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图片 34"/>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2" y="1180361"/>
            <a:ext cx="4356869" cy="1703956"/>
          </a:xfrm>
          <a:prstGeom prst="parallelogram">
            <a:avLst>
              <a:gd name="adj" fmla="val 0"/>
            </a:avLst>
          </a:prstGeom>
        </p:spPr>
      </p:pic>
      <p:sp>
        <p:nvSpPr>
          <p:cNvPr id="36" name="直角三角形 35"/>
          <p:cNvSpPr/>
          <p:nvPr/>
        </p:nvSpPr>
        <p:spPr>
          <a:xfrm flipV="1">
            <a:off x="1" y="1180361"/>
            <a:ext cx="1497204" cy="1703956"/>
          </a:xfrm>
          <a:prstGeom prst="rtTriangle">
            <a:avLst/>
          </a:prstGeom>
          <a:solidFill>
            <a:srgbClr val="0145C5">
              <a:alpha val="7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4" tIns="45711" rIns="91424" bIns="45711" rtlCol="0" anchor="ctr"/>
          <a:lstStyle/>
          <a:p>
            <a:pPr algn="ctr"/>
            <a:endParaRPr lang="zh-CN" altLang="en-US"/>
          </a:p>
        </p:txBody>
      </p:sp>
      <p:sp>
        <p:nvSpPr>
          <p:cNvPr id="37" name="矩形 34"/>
          <p:cNvSpPr>
            <a:spLocks noChangeArrowheads="1"/>
          </p:cNvSpPr>
          <p:nvPr/>
        </p:nvSpPr>
        <p:spPr bwMode="auto">
          <a:xfrm flipV="1">
            <a:off x="3508748" y="1180362"/>
            <a:ext cx="4240404" cy="1703957"/>
          </a:xfrm>
          <a:custGeom>
            <a:avLst/>
            <a:gdLst>
              <a:gd name="T0" fmla="*/ 0 w 1843227"/>
              <a:gd name="T1" fmla="*/ 3595 h 1287555"/>
              <a:gd name="T2" fmla="*/ 2558709 w 1843227"/>
              <a:gd name="T3" fmla="*/ 0 h 1287555"/>
              <a:gd name="T4" fmla="*/ 2544706 w 1843227"/>
              <a:gd name="T5" fmla="*/ 1290547 h 1287555"/>
              <a:gd name="T6" fmla="*/ 765634 w 1843227"/>
              <a:gd name="T7" fmla="*/ 1290547 h 1287555"/>
              <a:gd name="T8" fmla="*/ 0 w 1843227"/>
              <a:gd name="T9" fmla="*/ 3595 h 128755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43227" h="1287555">
                <a:moveTo>
                  <a:pt x="0" y="3587"/>
                </a:moveTo>
                <a:lnTo>
                  <a:pt x="1843227" y="0"/>
                </a:lnTo>
                <a:cubicBezTo>
                  <a:pt x="1839865" y="429185"/>
                  <a:pt x="1836502" y="858370"/>
                  <a:pt x="1833140" y="1287555"/>
                </a:cubicBezTo>
                <a:lnTo>
                  <a:pt x="551543" y="1287555"/>
                </a:lnTo>
                <a:lnTo>
                  <a:pt x="0" y="3587"/>
                </a:lnTo>
                <a:close/>
              </a:path>
            </a:pathLst>
          </a:custGeom>
          <a:solidFill>
            <a:schemeClr val="bg1">
              <a:alpha val="60000"/>
            </a:schemeClr>
          </a:solidFill>
          <a:ln>
            <a:noFill/>
          </a:ln>
        </p:spPr>
        <p:txBody>
          <a:bodyPr lIns="91424" tIns="45711" rIns="91424" bIns="45711"/>
          <a:lstStyle/>
          <a:p>
            <a:endParaRPr lang="zh-CN" altLang="en-US" dirty="0"/>
          </a:p>
        </p:txBody>
      </p:sp>
      <p:sp>
        <p:nvSpPr>
          <p:cNvPr id="38" name="矩形 37"/>
          <p:cNvSpPr/>
          <p:nvPr/>
        </p:nvSpPr>
        <p:spPr>
          <a:xfrm>
            <a:off x="4500885" y="1169210"/>
            <a:ext cx="5220965" cy="1715107"/>
          </a:xfrm>
          <a:prstGeom prst="rect">
            <a:avLst/>
          </a:prstGeom>
          <a:gradFill>
            <a:gsLst>
              <a:gs pos="0">
                <a:srgbClr val="012D86"/>
              </a:gs>
              <a:gs pos="100000">
                <a:srgbClr val="0E2557"/>
              </a:gs>
            </a:gsLst>
            <a:lin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24" tIns="45711" rIns="91424" bIns="45711" rtlCol="0" anchor="ctr"/>
          <a:lstStyle/>
          <a:p>
            <a:pPr algn="ctr"/>
            <a:endParaRPr lang="zh-CN" altLang="en-US" dirty="0"/>
          </a:p>
        </p:txBody>
      </p:sp>
      <p:sp>
        <p:nvSpPr>
          <p:cNvPr id="39" name="文本框 163"/>
          <p:cNvSpPr txBox="1"/>
          <p:nvPr/>
        </p:nvSpPr>
        <p:spPr>
          <a:xfrm>
            <a:off x="1532868" y="1347011"/>
            <a:ext cx="1874559" cy="1613535"/>
          </a:xfrm>
          <a:prstGeom prst="rect">
            <a:avLst/>
          </a:prstGeom>
          <a:noFill/>
        </p:spPr>
        <p:txBody>
          <a:bodyPr wrap="square" lIns="91424" tIns="45711" rIns="91424" bIns="45711" rtlCol="0">
            <a:spAutoFit/>
          </a:bodyPr>
          <a:lstStyle/>
          <a:p>
            <a:r>
              <a:rPr lang="en-US" altLang="zh-CN" sz="9900" dirty="0">
                <a:solidFill>
                  <a:prstClr val="white"/>
                </a:solidFill>
                <a:latin typeface="Impact" panose="020B0806030902050204" pitchFamily="34" charset="0"/>
                <a:ea typeface="微软雅黑" panose="020B0503020204020204" pitchFamily="34" charset="-122"/>
                <a:cs typeface="Arial" panose="020B0604020202020204" pitchFamily="34" charset="0"/>
              </a:rPr>
              <a:t>02</a:t>
            </a:r>
            <a:endParaRPr lang="zh-CN" altLang="en-US" sz="9900" dirty="0">
              <a:solidFill>
                <a:prstClr val="white"/>
              </a:solidFill>
              <a:latin typeface="Impact" panose="020B0806030902050204" pitchFamily="34" charset="0"/>
              <a:ea typeface="微软雅黑" panose="020B0503020204020204" pitchFamily="34" charset="-122"/>
              <a:cs typeface="Arial" panose="020B0604020202020204" pitchFamily="34" charset="0"/>
            </a:endParaRPr>
          </a:p>
        </p:txBody>
      </p:sp>
      <p:cxnSp>
        <p:nvCxnSpPr>
          <p:cNvPr id="40" name="直接连接符 39"/>
          <p:cNvCxnSpPr/>
          <p:nvPr/>
        </p:nvCxnSpPr>
        <p:spPr>
          <a:xfrm>
            <a:off x="4428877" y="1183195"/>
            <a:ext cx="0" cy="1701123"/>
          </a:xfrm>
          <a:prstGeom prst="line">
            <a:avLst/>
          </a:prstGeom>
          <a:ln w="38100">
            <a:solidFill>
              <a:srgbClr val="0145C5"/>
            </a:solidFill>
          </a:ln>
        </p:spPr>
        <p:style>
          <a:lnRef idx="1">
            <a:schemeClr val="accent1"/>
          </a:lnRef>
          <a:fillRef idx="0">
            <a:schemeClr val="accent1"/>
          </a:fillRef>
          <a:effectRef idx="0">
            <a:schemeClr val="accent1"/>
          </a:effectRef>
          <a:fontRef idx="minor">
            <a:schemeClr val="tx1"/>
          </a:fontRef>
        </p:style>
      </p:cxnSp>
      <p:sp>
        <p:nvSpPr>
          <p:cNvPr id="41" name="文本框 163"/>
          <p:cNvSpPr txBox="1"/>
          <p:nvPr/>
        </p:nvSpPr>
        <p:spPr>
          <a:xfrm>
            <a:off x="4860733" y="1620218"/>
            <a:ext cx="4525010" cy="674370"/>
          </a:xfrm>
          <a:prstGeom prst="rect">
            <a:avLst/>
          </a:prstGeom>
          <a:noFill/>
        </p:spPr>
        <p:txBody>
          <a:bodyPr wrap="none" lIns="91424" tIns="45711" rIns="91424" bIns="45711" rtlCol="0">
            <a:spAutoFit/>
          </a:bodyPr>
          <a:lstStyle/>
          <a:p>
            <a:r>
              <a:rPr lang="zh-CN" altLang="en-US" sz="3800" b="1" dirty="0">
                <a:solidFill>
                  <a:srgbClr val="FFFFFF"/>
                </a:solidFill>
                <a:latin typeface="微软雅黑" panose="020B0503020204020204" pitchFamily="34" charset="-122"/>
                <a:ea typeface="微软雅黑" panose="020B0503020204020204" pitchFamily="34" charset="-122"/>
                <a:cs typeface="+mj-cs"/>
              </a:rPr>
              <a:t>债委会管理办法要点</a:t>
            </a:r>
            <a:endParaRPr lang="zh-CN" altLang="en-US" sz="3800" b="1" dirty="0">
              <a:solidFill>
                <a:srgbClr val="FFFFFF"/>
              </a:solidFill>
              <a:latin typeface="微软雅黑" panose="020B0503020204020204" pitchFamily="34" charset="-122"/>
              <a:ea typeface="微软雅黑" panose="020B0503020204020204" pitchFamily="34" charset="-122"/>
              <a:cs typeface="+mj-cs"/>
            </a:endParaRPr>
          </a:p>
        </p:txBody>
      </p:sp>
      <p:sp>
        <p:nvSpPr>
          <p:cNvPr id="3" name="TextBox 2"/>
          <p:cNvSpPr txBox="1"/>
          <p:nvPr/>
        </p:nvSpPr>
        <p:spPr>
          <a:xfrm>
            <a:off x="2844800" y="3420745"/>
            <a:ext cx="5989955" cy="1051560"/>
          </a:xfrm>
          <a:prstGeom prst="rect">
            <a:avLst/>
          </a:prstGeom>
          <a:noFill/>
        </p:spPr>
        <p:txBody>
          <a:bodyPr wrap="square" lIns="91424" tIns="45711" rIns="91424" bIns="45711" rtlCol="0">
            <a:spAutoFit/>
          </a:bodyPr>
          <a:lstStyle/>
          <a:p>
            <a:pPr marL="285750" indent="-285750" defTabSz="914400">
              <a:lnSpc>
                <a:spcPts val="2500"/>
              </a:lnSpc>
              <a:buFont typeface="Wingdings" panose="05000000000000000000" pitchFamily="2" charset="2"/>
              <a:buChar char="u"/>
            </a:pPr>
            <a:r>
              <a:rPr lang="zh-CN" altLang="en-US" sz="1800" b="1" dirty="0" smtClean="0">
                <a:solidFill>
                  <a:srgbClr val="1264AE"/>
                </a:solidFill>
                <a:latin typeface="微软雅黑" panose="020B0503020204020204" pitchFamily="34" charset="-122"/>
                <a:ea typeface="微软雅黑" panose="020B0503020204020204" pitchFamily="34" charset="-122"/>
                <a:sym typeface="+mn-ea"/>
              </a:rPr>
              <a:t>改变债委会认定标准，对原债委会企业重新定位、分流</a:t>
            </a:r>
            <a:endParaRPr lang="zh-CN" altLang="en-US" sz="1800" b="1" dirty="0" smtClean="0">
              <a:solidFill>
                <a:srgbClr val="1264AE"/>
              </a:solidFill>
              <a:latin typeface="微软雅黑" panose="020B0503020204020204" pitchFamily="34" charset="-122"/>
              <a:ea typeface="微软雅黑" panose="020B0503020204020204" pitchFamily="34" charset="-122"/>
              <a:sym typeface="+mn-ea"/>
            </a:endParaRPr>
          </a:p>
          <a:p>
            <a:pPr marL="285750" indent="-285750" defTabSz="914400">
              <a:lnSpc>
                <a:spcPts val="2500"/>
              </a:lnSpc>
              <a:buFont typeface="Wingdings" panose="05000000000000000000" pitchFamily="2" charset="2"/>
              <a:buChar char="u"/>
            </a:pPr>
            <a:r>
              <a:rPr lang="zh-CN" altLang="en-US" sz="1800" b="1" dirty="0" smtClean="0">
                <a:solidFill>
                  <a:srgbClr val="1264AE"/>
                </a:solidFill>
                <a:latin typeface="微软雅黑" panose="020B0503020204020204" pitchFamily="34" charset="-122"/>
                <a:ea typeface="微软雅黑" panose="020B0503020204020204" pitchFamily="34" charset="-122"/>
                <a:sym typeface="Wingdings 2" panose="05020102010507070707"/>
              </a:rPr>
              <a:t>改变债委会分类方法，对债委会企业状况重新区分</a:t>
            </a:r>
            <a:endParaRPr lang="en-US" altLang="zh-CN" sz="1800" b="1" dirty="0" smtClean="0">
              <a:solidFill>
                <a:srgbClr val="1264AE"/>
              </a:solidFill>
              <a:latin typeface="微软雅黑" panose="020B0503020204020204" pitchFamily="34" charset="-122"/>
              <a:ea typeface="微软雅黑" panose="020B0503020204020204" pitchFamily="34" charset="-122"/>
              <a:sym typeface="Wingdings 2" panose="05020102010507070707"/>
            </a:endParaRPr>
          </a:p>
          <a:p>
            <a:pPr marL="285750" indent="-285750" defTabSz="914400">
              <a:lnSpc>
                <a:spcPts val="2500"/>
              </a:lnSpc>
              <a:buFont typeface="Wingdings" panose="05000000000000000000" pitchFamily="2" charset="2"/>
              <a:buChar char="u"/>
            </a:pPr>
            <a:r>
              <a:rPr lang="zh-CN" altLang="en-US" sz="1800" b="1" dirty="0" smtClean="0">
                <a:solidFill>
                  <a:srgbClr val="1264AE"/>
                </a:solidFill>
                <a:latin typeface="微软雅黑" panose="020B0503020204020204" pitchFamily="34" charset="-122"/>
                <a:ea typeface="微软雅黑" panose="020B0503020204020204" pitchFamily="34" charset="-122"/>
              </a:rPr>
              <a:t>进一步明确债委会工作内容、目标，提升工作标准</a:t>
            </a:r>
            <a:endParaRPr lang="zh-CN" altLang="en-US" sz="1800" b="1" dirty="0">
              <a:solidFill>
                <a:srgbClr val="1264AE"/>
              </a:solidFill>
              <a:latin typeface="微软雅黑" panose="020B0503020204020204" pitchFamily="34" charset="-122"/>
              <a:ea typeface="微软雅黑" panose="020B0503020204020204" pitchFamily="34" charset="-122"/>
            </a:endParaRPr>
          </a:p>
        </p:txBody>
      </p:sp>
      <p:pic>
        <p:nvPicPr>
          <p:cNvPr id="1027" name="Picture 3" descr="F:\D盘\协会LOGO\1637806605(1).png1637806605(1)"/>
          <p:cNvPicPr>
            <a:picLocks noChangeAspect="1" noChangeArrowheads="1"/>
          </p:cNvPicPr>
          <p:nvPr/>
        </p:nvPicPr>
        <p:blipFill>
          <a:blip r:embed="rId2"/>
          <a:srcRect/>
          <a:stretch>
            <a:fillRect/>
          </a:stretch>
        </p:blipFill>
        <p:spPr bwMode="auto">
          <a:xfrm>
            <a:off x="239395" y="107950"/>
            <a:ext cx="2731770" cy="100203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dur="1000">
        <p:wedge/>
      </p:transition>
    </mc:Choice>
    <mc:Fallback>
      <p:transition spd="slow">
        <p:wedg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圆角矩形 53"/>
          <p:cNvSpPr/>
          <p:nvPr/>
        </p:nvSpPr>
        <p:spPr>
          <a:xfrm>
            <a:off x="468437" y="1044153"/>
            <a:ext cx="9037253" cy="4032448"/>
          </a:xfrm>
          <a:prstGeom prst="roundRect">
            <a:avLst/>
          </a:prstGeom>
          <a:solidFill>
            <a:srgbClr val="0070C0"/>
          </a:solidFill>
          <a:ln w="38100">
            <a:gradFill flip="none" rotWithShape="1">
              <a:gsLst>
                <a:gs pos="100000">
                  <a:srgbClr val="FFFFFF"/>
                </a:gs>
                <a:gs pos="0">
                  <a:srgbClr val="CECED0"/>
                </a:gs>
              </a:gsLst>
              <a:lin ang="18900000" scaled="0"/>
              <a:tileRect/>
            </a:gradFill>
          </a:ln>
          <a:effectLst>
            <a:outerShdw blurRad="203200" dist="88900" dir="8100000" sx="102000" sy="102000" algn="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2" name="矩形 1"/>
          <p:cNvSpPr/>
          <p:nvPr/>
        </p:nvSpPr>
        <p:spPr>
          <a:xfrm>
            <a:off x="0" y="5274879"/>
            <a:ext cx="9721850" cy="170118"/>
          </a:xfrm>
          <a:prstGeom prst="rect">
            <a:avLst/>
          </a:prstGeom>
          <a:solidFill>
            <a:srgbClr val="1264AE"/>
          </a:solidFill>
          <a:ln>
            <a:noFill/>
          </a:ln>
        </p:spPr>
        <p:style>
          <a:lnRef idx="2">
            <a:schemeClr val="accent1">
              <a:shade val="50000"/>
            </a:schemeClr>
          </a:lnRef>
          <a:fillRef idx="1">
            <a:schemeClr val="accent1"/>
          </a:fillRef>
          <a:effectRef idx="0">
            <a:schemeClr val="accent1"/>
          </a:effectRef>
          <a:fontRef idx="minor">
            <a:schemeClr val="lt1"/>
          </a:fontRef>
        </p:style>
        <p:txBody>
          <a:bodyPr lIns="72571" tIns="36286" rIns="72571" bIns="36286" rtlCol="0" anchor="ctr"/>
          <a:lstStyle/>
          <a:p>
            <a:pPr algn="ctr"/>
            <a:endParaRPr lang="zh-CN" altLang="en-US"/>
          </a:p>
        </p:txBody>
      </p:sp>
      <p:sp>
        <p:nvSpPr>
          <p:cNvPr id="25" name="矩形 24"/>
          <p:cNvSpPr/>
          <p:nvPr/>
        </p:nvSpPr>
        <p:spPr bwMode="auto">
          <a:xfrm>
            <a:off x="0" y="9560"/>
            <a:ext cx="9721850" cy="460375"/>
          </a:xfrm>
          <a:prstGeom prst="rect">
            <a:avLst/>
          </a:prstGeom>
          <a:solidFill>
            <a:srgbClr val="0070C0"/>
          </a:solidFill>
        </p:spPr>
        <p:txBody>
          <a:bodyPr wrap="square">
            <a:spAutoFit/>
          </a:bodyPr>
          <a:lstStyle/>
          <a:p>
            <a:pPr>
              <a:defRPr/>
            </a:pPr>
            <a:r>
              <a:rPr lang="en-US" altLang="zh-CN" sz="2400" b="1" dirty="0">
                <a:solidFill>
                  <a:srgbClr val="FF0000"/>
                </a:solidFill>
                <a:latin typeface="微软雅黑" panose="020B0503020204020204" pitchFamily="34" charset="-122"/>
                <a:ea typeface="微软雅黑" panose="020B0503020204020204" pitchFamily="34" charset="-122"/>
              </a:rPr>
              <a:t>                              </a:t>
            </a:r>
            <a:r>
              <a:rPr lang="zh-CN" altLang="en-US" sz="2400" b="1" dirty="0">
                <a:solidFill>
                  <a:srgbClr val="FF0000"/>
                </a:solidFill>
                <a:latin typeface="微软雅黑" panose="020B0503020204020204" pitchFamily="34" charset="-122"/>
                <a:ea typeface="微软雅黑" panose="020B0503020204020204" pitchFamily="34" charset="-122"/>
              </a:rPr>
              <a:t>强化全面主动的</a:t>
            </a:r>
            <a:r>
              <a:rPr lang="zh-CN" altLang="en-US" sz="2400" b="1" dirty="0" smtClean="0">
                <a:solidFill>
                  <a:srgbClr val="FF0000"/>
                </a:solidFill>
                <a:latin typeface="微软雅黑" panose="020B0503020204020204" pitchFamily="34" charset="-122"/>
                <a:ea typeface="微软雅黑" panose="020B0503020204020204" pitchFamily="34" charset="-122"/>
              </a:rPr>
              <a:t>预防体系和联动体系</a:t>
            </a:r>
            <a:endParaRPr lang="zh-CN" altLang="en-US" sz="2400" b="1" dirty="0">
              <a:solidFill>
                <a:srgbClr val="FF0000"/>
              </a:solidFill>
              <a:latin typeface="微软雅黑" panose="020B0503020204020204" pitchFamily="34" charset="-122"/>
              <a:ea typeface="微软雅黑" panose="020B0503020204020204" pitchFamily="34" charset="-122"/>
            </a:endParaRPr>
          </a:p>
        </p:txBody>
      </p:sp>
      <p:pic>
        <p:nvPicPr>
          <p:cNvPr id="23" name="图片占位符 40" descr="F:\D盘\2021\关于征求《大连市银行业联合授信预备委员会管理暂行办法》和《大连市银行业金融机构债权人委员会管理办法》意见的通知\培训管理办法\e4a2bd275d9cad77975fd906955d553.jpge4a2bd275d9cad77975fd906955d553"/>
          <p:cNvPicPr>
            <a:picLocks noChangeAspect="1"/>
          </p:cNvPicPr>
          <p:nvPr/>
        </p:nvPicPr>
        <p:blipFill>
          <a:blip r:embed="rId1"/>
          <a:srcRect/>
          <a:stretch>
            <a:fillRect/>
          </a:stretch>
        </p:blipFill>
        <p:spPr>
          <a:xfrm>
            <a:off x="1176020" y="1527810"/>
            <a:ext cx="1909445" cy="1729105"/>
          </a:xfrm>
          <a:custGeom>
            <a:avLst/>
            <a:gdLst>
              <a:gd name="connsiteX0" fmla="*/ 792703 w 1585406"/>
              <a:gd name="connsiteY0" fmla="*/ 0 h 1568930"/>
              <a:gd name="connsiteX1" fmla="*/ 1585406 w 1585406"/>
              <a:gd name="connsiteY1" fmla="*/ 784465 h 1568930"/>
              <a:gd name="connsiteX2" fmla="*/ 792703 w 1585406"/>
              <a:gd name="connsiteY2" fmla="*/ 1568930 h 1568930"/>
              <a:gd name="connsiteX3" fmla="*/ 0 w 1585406"/>
              <a:gd name="connsiteY3" fmla="*/ 784465 h 1568930"/>
              <a:gd name="connsiteX4" fmla="*/ 792703 w 1585406"/>
              <a:gd name="connsiteY4" fmla="*/ 0 h 15689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5406" h="1568930">
                <a:moveTo>
                  <a:pt x="792703" y="0"/>
                </a:moveTo>
                <a:cubicBezTo>
                  <a:pt x="1230501" y="0"/>
                  <a:pt x="1585406" y="351217"/>
                  <a:pt x="1585406" y="784465"/>
                </a:cubicBezTo>
                <a:cubicBezTo>
                  <a:pt x="1585406" y="1217713"/>
                  <a:pt x="1230501" y="1568930"/>
                  <a:pt x="792703" y="1568930"/>
                </a:cubicBezTo>
                <a:cubicBezTo>
                  <a:pt x="354905" y="1568930"/>
                  <a:pt x="0" y="1217713"/>
                  <a:pt x="0" y="784465"/>
                </a:cubicBezTo>
                <a:cubicBezTo>
                  <a:pt x="0" y="351217"/>
                  <a:pt x="354905" y="0"/>
                  <a:pt x="792703" y="0"/>
                </a:cubicBezTo>
                <a:close/>
              </a:path>
            </a:pathLst>
          </a:custGeom>
        </p:spPr>
      </p:pic>
      <p:pic>
        <p:nvPicPr>
          <p:cNvPr id="24" name="图片占位符 41" descr="H:\2017手机\121APPLE\ALYJ3853.jpgALYJ3853"/>
          <p:cNvPicPr>
            <a:picLocks noChangeAspect="1"/>
          </p:cNvPicPr>
          <p:nvPr/>
        </p:nvPicPr>
        <p:blipFill>
          <a:blip r:embed="rId2"/>
          <a:srcRect/>
          <a:stretch>
            <a:fillRect/>
          </a:stretch>
        </p:blipFill>
        <p:spPr>
          <a:xfrm>
            <a:off x="7052945" y="1492250"/>
            <a:ext cx="1928495" cy="1802765"/>
          </a:xfrm>
          <a:custGeom>
            <a:avLst/>
            <a:gdLst>
              <a:gd name="connsiteX0" fmla="*/ 792703 w 1585406"/>
              <a:gd name="connsiteY0" fmla="*/ 0 h 1568930"/>
              <a:gd name="connsiteX1" fmla="*/ 1585406 w 1585406"/>
              <a:gd name="connsiteY1" fmla="*/ 784465 h 1568930"/>
              <a:gd name="connsiteX2" fmla="*/ 792703 w 1585406"/>
              <a:gd name="connsiteY2" fmla="*/ 1568930 h 1568930"/>
              <a:gd name="connsiteX3" fmla="*/ 0 w 1585406"/>
              <a:gd name="connsiteY3" fmla="*/ 784465 h 1568930"/>
              <a:gd name="connsiteX4" fmla="*/ 792703 w 1585406"/>
              <a:gd name="connsiteY4" fmla="*/ 0 h 15689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5406" h="1568930">
                <a:moveTo>
                  <a:pt x="792703" y="0"/>
                </a:moveTo>
                <a:cubicBezTo>
                  <a:pt x="1230501" y="0"/>
                  <a:pt x="1585406" y="351217"/>
                  <a:pt x="1585406" y="784465"/>
                </a:cubicBezTo>
                <a:cubicBezTo>
                  <a:pt x="1585406" y="1217713"/>
                  <a:pt x="1230501" y="1568930"/>
                  <a:pt x="792703" y="1568930"/>
                </a:cubicBezTo>
                <a:cubicBezTo>
                  <a:pt x="354905" y="1568930"/>
                  <a:pt x="0" y="1217713"/>
                  <a:pt x="0" y="784465"/>
                </a:cubicBezTo>
                <a:cubicBezTo>
                  <a:pt x="0" y="351217"/>
                  <a:pt x="354905" y="0"/>
                  <a:pt x="792703" y="0"/>
                </a:cubicBezTo>
                <a:close/>
              </a:path>
            </a:pathLst>
          </a:custGeom>
        </p:spPr>
      </p:pic>
      <p:pic>
        <p:nvPicPr>
          <p:cNvPr id="26" name="图片占位符 42" descr="H:\2017手机\121APPLE\IMG_E1909.JPGIMG_E1909"/>
          <p:cNvPicPr>
            <a:picLocks noChangeAspect="1"/>
          </p:cNvPicPr>
          <p:nvPr/>
        </p:nvPicPr>
        <p:blipFill>
          <a:blip r:embed="rId3"/>
          <a:srcRect/>
          <a:stretch>
            <a:fillRect/>
          </a:stretch>
        </p:blipFill>
        <p:spPr>
          <a:xfrm>
            <a:off x="4123055" y="1527810"/>
            <a:ext cx="1915160" cy="1729105"/>
          </a:xfrm>
          <a:custGeom>
            <a:avLst/>
            <a:gdLst>
              <a:gd name="connsiteX0" fmla="*/ 792703 w 1585406"/>
              <a:gd name="connsiteY0" fmla="*/ 0 h 1568930"/>
              <a:gd name="connsiteX1" fmla="*/ 1585406 w 1585406"/>
              <a:gd name="connsiteY1" fmla="*/ 784465 h 1568930"/>
              <a:gd name="connsiteX2" fmla="*/ 792703 w 1585406"/>
              <a:gd name="connsiteY2" fmla="*/ 1568930 h 1568930"/>
              <a:gd name="connsiteX3" fmla="*/ 0 w 1585406"/>
              <a:gd name="connsiteY3" fmla="*/ 784465 h 1568930"/>
              <a:gd name="connsiteX4" fmla="*/ 792703 w 1585406"/>
              <a:gd name="connsiteY4" fmla="*/ 0 h 15689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5406" h="1568930">
                <a:moveTo>
                  <a:pt x="792703" y="0"/>
                </a:moveTo>
                <a:cubicBezTo>
                  <a:pt x="1230501" y="0"/>
                  <a:pt x="1585406" y="351217"/>
                  <a:pt x="1585406" y="784465"/>
                </a:cubicBezTo>
                <a:cubicBezTo>
                  <a:pt x="1585406" y="1217713"/>
                  <a:pt x="1230501" y="1568930"/>
                  <a:pt x="792703" y="1568930"/>
                </a:cubicBezTo>
                <a:cubicBezTo>
                  <a:pt x="354905" y="1568930"/>
                  <a:pt x="0" y="1217713"/>
                  <a:pt x="0" y="784465"/>
                </a:cubicBezTo>
                <a:cubicBezTo>
                  <a:pt x="0" y="351217"/>
                  <a:pt x="354905" y="0"/>
                  <a:pt x="792703" y="0"/>
                </a:cubicBezTo>
                <a:close/>
              </a:path>
            </a:pathLst>
          </a:custGeom>
        </p:spPr>
      </p:pic>
      <p:sp>
        <p:nvSpPr>
          <p:cNvPr id="27" name="Oval 17"/>
          <p:cNvSpPr/>
          <p:nvPr/>
        </p:nvSpPr>
        <p:spPr>
          <a:xfrm>
            <a:off x="7006722" y="1438961"/>
            <a:ext cx="2015110" cy="1939545"/>
          </a:xfrm>
          <a:prstGeom prst="ellipse">
            <a:avLst/>
          </a:prstGeom>
          <a:no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p>
        </p:txBody>
      </p:sp>
      <p:sp>
        <p:nvSpPr>
          <p:cNvPr id="28" name="Oval 18"/>
          <p:cNvSpPr/>
          <p:nvPr/>
        </p:nvSpPr>
        <p:spPr>
          <a:xfrm>
            <a:off x="8537199" y="1562349"/>
            <a:ext cx="354582" cy="341286"/>
          </a:xfrm>
          <a:prstGeom prst="ellipse">
            <a:avLst/>
          </a:prstGeom>
          <a:solidFill>
            <a:srgbClr val="0070C0"/>
          </a:solidFill>
          <a:ln w="381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p>
        </p:txBody>
      </p:sp>
      <p:sp>
        <p:nvSpPr>
          <p:cNvPr id="33" name="Oval 5"/>
          <p:cNvSpPr/>
          <p:nvPr/>
        </p:nvSpPr>
        <p:spPr>
          <a:xfrm>
            <a:off x="1119049" y="1438961"/>
            <a:ext cx="2015110" cy="1939545"/>
          </a:xfrm>
          <a:prstGeom prst="ellipse">
            <a:avLst/>
          </a:prstGeom>
          <a:no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p>
        </p:txBody>
      </p:sp>
      <p:sp>
        <p:nvSpPr>
          <p:cNvPr id="34" name="Oval 6"/>
          <p:cNvSpPr/>
          <p:nvPr/>
        </p:nvSpPr>
        <p:spPr>
          <a:xfrm>
            <a:off x="2649526" y="1562349"/>
            <a:ext cx="354582" cy="341286"/>
          </a:xfrm>
          <a:prstGeom prst="ellipse">
            <a:avLst/>
          </a:prstGeom>
          <a:solidFill>
            <a:srgbClr val="0070C0"/>
          </a:solidFill>
          <a:ln w="381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p>
        </p:txBody>
      </p:sp>
      <p:sp>
        <p:nvSpPr>
          <p:cNvPr id="36" name="Oval 11"/>
          <p:cNvSpPr/>
          <p:nvPr/>
        </p:nvSpPr>
        <p:spPr>
          <a:xfrm>
            <a:off x="4064156" y="1438961"/>
            <a:ext cx="2015110" cy="1939545"/>
          </a:xfrm>
          <a:prstGeom prst="ellipse">
            <a:avLst/>
          </a:prstGeom>
          <a:no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p>
        </p:txBody>
      </p:sp>
      <p:sp>
        <p:nvSpPr>
          <p:cNvPr id="37" name="Oval 12"/>
          <p:cNvSpPr/>
          <p:nvPr/>
        </p:nvSpPr>
        <p:spPr>
          <a:xfrm>
            <a:off x="5594632" y="1562349"/>
            <a:ext cx="354582" cy="341286"/>
          </a:xfrm>
          <a:prstGeom prst="ellipse">
            <a:avLst/>
          </a:prstGeom>
          <a:solidFill>
            <a:srgbClr val="0070C0"/>
          </a:solidFill>
          <a:ln w="381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p>
        </p:txBody>
      </p:sp>
      <p:grpSp>
        <p:nvGrpSpPr>
          <p:cNvPr id="5" name="组合 4"/>
          <p:cNvGrpSpPr/>
          <p:nvPr/>
        </p:nvGrpSpPr>
        <p:grpSpPr>
          <a:xfrm>
            <a:off x="722912" y="3061605"/>
            <a:ext cx="2893237" cy="1821591"/>
            <a:chOff x="684461" y="3038802"/>
            <a:chExt cx="2893237" cy="1821591"/>
          </a:xfrm>
        </p:grpSpPr>
        <p:sp>
          <p:nvSpPr>
            <p:cNvPr id="35" name="Rectangle: Rounded Corners 8"/>
            <p:cNvSpPr/>
            <p:nvPr/>
          </p:nvSpPr>
          <p:spPr>
            <a:xfrm>
              <a:off x="1138498" y="3053857"/>
              <a:ext cx="2017651" cy="391717"/>
            </a:xfrm>
            <a:prstGeom prst="roundRect">
              <a:avLst/>
            </a:prstGeom>
            <a:solidFill>
              <a:srgbClr val="0070C0"/>
            </a:solidFill>
            <a:ln w="50800">
              <a:noFill/>
            </a:ln>
          </p:spPr>
          <p:style>
            <a:lnRef idx="2">
              <a:schemeClr val="accent1">
                <a:shade val="50000"/>
              </a:schemeClr>
            </a:lnRef>
            <a:fillRef idx="1">
              <a:schemeClr val="accent1"/>
            </a:fillRef>
            <a:effectRef idx="0">
              <a:schemeClr val="accent1"/>
            </a:effectRef>
            <a:fontRef idx="minor">
              <a:schemeClr val="lt1"/>
            </a:fontRef>
          </p:style>
          <p:txBody>
            <a:bodyPr wrap="none" anchor="ctr">
              <a:normAutofit/>
            </a:bodyPr>
            <a:lstStyle/>
            <a:p>
              <a:pPr algn="ctr"/>
              <a:endParaRPr lang="zh-CN" altLang="en-US" sz="1100" dirty="0"/>
            </a:p>
          </p:txBody>
        </p:sp>
        <p:sp>
          <p:nvSpPr>
            <p:cNvPr id="39" name="矩形 38"/>
            <p:cNvSpPr/>
            <p:nvPr/>
          </p:nvSpPr>
          <p:spPr>
            <a:xfrm>
              <a:off x="684461" y="3477363"/>
              <a:ext cx="2893237" cy="1383030"/>
            </a:xfrm>
            <a:prstGeom prst="rect">
              <a:avLst/>
            </a:prstGeom>
          </p:spPr>
          <p:txBody>
            <a:bodyPr wrap="square">
              <a:spAutoFit/>
              <a:scene3d>
                <a:camera prst="orthographicFront"/>
                <a:lightRig rig="threePt" dir="t"/>
              </a:scene3d>
              <a:sp3d contourW="12700"/>
            </a:bodyPr>
            <a:lstStyle/>
            <a:p>
              <a:pPr>
                <a:lnSpc>
                  <a:spcPct val="120000"/>
                </a:lnSpc>
                <a:buFont typeface="Wingdings" panose="05000000000000000000" pitchFamily="2" charset="2"/>
                <a:buChar char="l"/>
              </a:pPr>
              <a:r>
                <a:rPr lang="zh-CN" altLang="en-US" sz="1400" dirty="0" smtClean="0">
                  <a:solidFill>
                    <a:schemeClr val="bg1"/>
                  </a:solidFill>
                  <a:latin typeface="微软雅黑" panose="020B0503020204020204" pitchFamily="34" charset="-122"/>
                  <a:ea typeface="微软雅黑" panose="020B0503020204020204" pitchFamily="34" charset="-122"/>
                </a:rPr>
                <a:t>建立定期诊断机制，行业协同，促进尽职履责，实现对风险联防联控</a:t>
              </a:r>
              <a:endParaRPr lang="en-US" altLang="zh-CN" sz="1400" dirty="0" smtClean="0">
                <a:solidFill>
                  <a:schemeClr val="bg1"/>
                </a:solidFill>
                <a:latin typeface="微软雅黑" panose="020B0503020204020204" pitchFamily="34" charset="-122"/>
                <a:ea typeface="微软雅黑" panose="020B0503020204020204" pitchFamily="34" charset="-122"/>
              </a:endParaRPr>
            </a:p>
            <a:p>
              <a:pPr>
                <a:lnSpc>
                  <a:spcPct val="120000"/>
                </a:lnSpc>
                <a:buFont typeface="Wingdings" panose="05000000000000000000" pitchFamily="2" charset="2"/>
                <a:buChar char="l"/>
              </a:pPr>
              <a:endParaRPr lang="en-US" altLang="zh-CN" sz="1400" dirty="0" smtClean="0">
                <a:solidFill>
                  <a:schemeClr val="bg1"/>
                </a:solidFill>
                <a:latin typeface="微软雅黑" panose="020B0503020204020204" pitchFamily="34" charset="-122"/>
                <a:ea typeface="微软雅黑" panose="020B0503020204020204" pitchFamily="34" charset="-122"/>
              </a:endParaRPr>
            </a:p>
            <a:p>
              <a:pPr>
                <a:lnSpc>
                  <a:spcPct val="120000"/>
                </a:lnSpc>
                <a:buFont typeface="Wingdings" panose="05000000000000000000" pitchFamily="2" charset="2"/>
                <a:buChar char="l"/>
              </a:pPr>
              <a:endParaRPr lang="zh-CN" altLang="en-US" sz="1400" dirty="0">
                <a:solidFill>
                  <a:schemeClr val="bg1"/>
                </a:solidFill>
                <a:latin typeface="微软雅黑" panose="020B0503020204020204" pitchFamily="34" charset="-122"/>
                <a:ea typeface="微软雅黑" panose="020B0503020204020204" pitchFamily="34" charset="-122"/>
              </a:endParaRPr>
            </a:p>
          </p:txBody>
        </p:sp>
        <p:sp>
          <p:nvSpPr>
            <p:cNvPr id="40" name="矩形 39"/>
            <p:cNvSpPr/>
            <p:nvPr/>
          </p:nvSpPr>
          <p:spPr>
            <a:xfrm>
              <a:off x="1169911" y="3038802"/>
              <a:ext cx="1926019" cy="349250"/>
            </a:xfrm>
            <a:prstGeom prst="rect">
              <a:avLst/>
            </a:prstGeom>
          </p:spPr>
          <p:txBody>
            <a:bodyPr wrap="square">
              <a:spAutoFit/>
              <a:scene3d>
                <a:camera prst="orthographicFront"/>
                <a:lightRig rig="threePt" dir="t"/>
              </a:scene3d>
              <a:sp3d contourW="12700"/>
            </a:bodyPr>
            <a:lstStyle/>
            <a:p>
              <a:pPr algn="ctr">
                <a:lnSpc>
                  <a:spcPct val="120000"/>
                </a:lnSpc>
              </a:pPr>
              <a:r>
                <a:rPr lang="zh-CN" altLang="en-US" sz="1400" b="1" dirty="0">
                  <a:solidFill>
                    <a:schemeClr val="bg1"/>
                  </a:solidFill>
                  <a:latin typeface="微软雅黑" panose="020B0503020204020204" pitchFamily="34" charset="-122"/>
                  <a:ea typeface="微软雅黑" panose="020B0503020204020204" pitchFamily="34" charset="-122"/>
                </a:rPr>
                <a:t>联合授信预备委员会</a:t>
              </a:r>
              <a:endParaRPr lang="zh-CN" altLang="en-US" sz="1400" b="1" dirty="0">
                <a:solidFill>
                  <a:schemeClr val="bg1"/>
                </a:solidFill>
                <a:latin typeface="微软雅黑" panose="020B0503020204020204" pitchFamily="34" charset="-122"/>
                <a:ea typeface="微软雅黑" panose="020B0503020204020204" pitchFamily="34" charset="-122"/>
              </a:endParaRPr>
            </a:p>
          </p:txBody>
        </p:sp>
      </p:grpSp>
      <p:sp>
        <p:nvSpPr>
          <p:cNvPr id="45" name="右箭头 44"/>
          <p:cNvSpPr/>
          <p:nvPr/>
        </p:nvSpPr>
        <p:spPr>
          <a:xfrm>
            <a:off x="3256823" y="2093700"/>
            <a:ext cx="676434" cy="630066"/>
          </a:xfrm>
          <a:prstGeom prst="rightArrow">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6" name="右箭头 45"/>
          <p:cNvSpPr/>
          <p:nvPr/>
        </p:nvSpPr>
        <p:spPr>
          <a:xfrm>
            <a:off x="6188037" y="2122164"/>
            <a:ext cx="676434" cy="630066"/>
          </a:xfrm>
          <a:prstGeom prst="rightArrow">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7" name="グループ化 263"/>
          <p:cNvGrpSpPr/>
          <p:nvPr/>
        </p:nvGrpSpPr>
        <p:grpSpPr>
          <a:xfrm>
            <a:off x="2438716" y="619041"/>
            <a:ext cx="8975091" cy="367030"/>
            <a:chOff x="2025641" y="783265"/>
            <a:chExt cx="6849433" cy="367031"/>
          </a:xfrm>
        </p:grpSpPr>
        <p:sp>
          <p:nvSpPr>
            <p:cNvPr id="48" name="矩形 58"/>
            <p:cNvSpPr/>
            <p:nvPr/>
          </p:nvSpPr>
          <p:spPr>
            <a:xfrm>
              <a:off x="2587785" y="783265"/>
              <a:ext cx="6287289" cy="367031"/>
            </a:xfrm>
            <a:prstGeom prst="rect">
              <a:avLst/>
            </a:prstGeom>
          </p:spPr>
          <p:txBody>
            <a:bodyPr wrap="square" lIns="91408" tIns="45704" rIns="91408" bIns="45704">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087755"/>
              <a:r>
                <a:rPr lang="zh-CN" altLang="en-US" b="1" dirty="0" smtClean="0">
                  <a:solidFill>
                    <a:srgbClr val="0070C0"/>
                  </a:solidFill>
                  <a:latin typeface="+mj-ea"/>
                  <a:ea typeface="+mj-ea"/>
                </a:rPr>
                <a:t>建立三级”模式</a:t>
              </a:r>
              <a:r>
                <a:rPr lang="en-US" altLang="zh-CN" b="1" dirty="0" smtClean="0">
                  <a:solidFill>
                    <a:srgbClr val="0070C0"/>
                  </a:solidFill>
                  <a:latin typeface="+mj-ea"/>
                  <a:ea typeface="+mj-ea"/>
                </a:rPr>
                <a:t>“</a:t>
              </a:r>
              <a:r>
                <a:rPr lang="zh-CN" altLang="en-US" b="1" dirty="0" smtClean="0">
                  <a:solidFill>
                    <a:srgbClr val="0070C0"/>
                  </a:solidFill>
                  <a:latin typeface="+mj-ea"/>
                  <a:ea typeface="+mj-ea"/>
                </a:rPr>
                <a:t>，加强“联动机制”</a:t>
              </a:r>
              <a:endParaRPr lang="zh-CN" altLang="en-US" b="1" dirty="0">
                <a:solidFill>
                  <a:srgbClr val="0070C0"/>
                </a:solidFill>
                <a:latin typeface="+mj-ea"/>
                <a:ea typeface="+mj-ea"/>
              </a:endParaRPr>
            </a:p>
          </p:txBody>
        </p:sp>
        <p:cxnSp>
          <p:nvCxnSpPr>
            <p:cNvPr id="49" name="直接连接符 60"/>
            <p:cNvCxnSpPr/>
            <p:nvPr/>
          </p:nvCxnSpPr>
          <p:spPr>
            <a:xfrm flipV="1">
              <a:off x="2025641" y="1128241"/>
              <a:ext cx="4027170" cy="6664"/>
            </a:xfrm>
            <a:prstGeom prst="line">
              <a:avLst/>
            </a:prstGeom>
            <a:noFill/>
            <a:ln w="28575" cap="flat" cmpd="sng" algn="ctr">
              <a:solidFill>
                <a:srgbClr val="1F497D">
                  <a:lumMod val="75000"/>
                </a:srgbClr>
              </a:solidFill>
              <a:prstDash val="solid"/>
            </a:ln>
            <a:effectLst/>
          </p:spPr>
        </p:cxnSp>
      </p:grpSp>
      <p:grpSp>
        <p:nvGrpSpPr>
          <p:cNvPr id="51" name="组合 50"/>
          <p:cNvGrpSpPr/>
          <p:nvPr/>
        </p:nvGrpSpPr>
        <p:grpSpPr>
          <a:xfrm>
            <a:off x="3933257" y="3061605"/>
            <a:ext cx="2511844" cy="1411164"/>
            <a:chOff x="1016684" y="3031495"/>
            <a:chExt cx="2511844" cy="1411164"/>
          </a:xfrm>
        </p:grpSpPr>
        <p:sp>
          <p:nvSpPr>
            <p:cNvPr id="52" name="Rectangle: Rounded Corners 8"/>
            <p:cNvSpPr/>
            <p:nvPr/>
          </p:nvSpPr>
          <p:spPr>
            <a:xfrm>
              <a:off x="1138498" y="3053857"/>
              <a:ext cx="2017651" cy="391717"/>
            </a:xfrm>
            <a:prstGeom prst="roundRect">
              <a:avLst/>
            </a:prstGeom>
            <a:solidFill>
              <a:srgbClr val="0070C0"/>
            </a:solidFill>
            <a:ln w="50800">
              <a:noFill/>
            </a:ln>
          </p:spPr>
          <p:style>
            <a:lnRef idx="2">
              <a:schemeClr val="accent1">
                <a:shade val="50000"/>
              </a:schemeClr>
            </a:lnRef>
            <a:fillRef idx="1">
              <a:schemeClr val="accent1"/>
            </a:fillRef>
            <a:effectRef idx="0">
              <a:schemeClr val="accent1"/>
            </a:effectRef>
            <a:fontRef idx="minor">
              <a:schemeClr val="lt1"/>
            </a:fontRef>
          </p:style>
          <p:txBody>
            <a:bodyPr wrap="none" anchor="ctr">
              <a:normAutofit/>
            </a:bodyPr>
            <a:lstStyle/>
            <a:p>
              <a:pPr algn="ctr"/>
              <a:endParaRPr lang="zh-CN" altLang="en-US" sz="1100" dirty="0"/>
            </a:p>
          </p:txBody>
        </p:sp>
        <p:sp>
          <p:nvSpPr>
            <p:cNvPr id="53" name="矩形 52"/>
            <p:cNvSpPr/>
            <p:nvPr/>
          </p:nvSpPr>
          <p:spPr>
            <a:xfrm>
              <a:off x="1016684" y="3576519"/>
              <a:ext cx="2511844" cy="866140"/>
            </a:xfrm>
            <a:prstGeom prst="rect">
              <a:avLst/>
            </a:prstGeom>
          </p:spPr>
          <p:txBody>
            <a:bodyPr wrap="square">
              <a:spAutoFit/>
              <a:scene3d>
                <a:camera prst="orthographicFront"/>
                <a:lightRig rig="threePt" dir="t"/>
              </a:scene3d>
              <a:sp3d contourW="12700"/>
            </a:bodyPr>
            <a:lstStyle/>
            <a:p>
              <a:pPr>
                <a:lnSpc>
                  <a:spcPct val="120000"/>
                </a:lnSpc>
                <a:buFont typeface="Wingdings" panose="05000000000000000000" pitchFamily="2" charset="2"/>
                <a:buChar char="l"/>
              </a:pPr>
              <a:r>
                <a:rPr lang="zh-CN" altLang="en-US" sz="1400" dirty="0" smtClean="0">
                  <a:solidFill>
                    <a:schemeClr val="bg1"/>
                  </a:solidFill>
                  <a:latin typeface="微软雅黑" panose="020B0503020204020204" pitchFamily="34" charset="-122"/>
                  <a:ea typeface="微软雅黑" panose="020B0503020204020204" pitchFamily="34" charset="-122"/>
                </a:rPr>
                <a:t>严格对企业授信额度管理，防止过度授信、多头授信</a:t>
              </a:r>
              <a:endParaRPr lang="en-US" altLang="zh-CN" sz="1400" dirty="0" smtClean="0">
                <a:solidFill>
                  <a:schemeClr val="bg1"/>
                </a:solidFill>
                <a:latin typeface="微软雅黑" panose="020B0503020204020204" pitchFamily="34" charset="-122"/>
                <a:ea typeface="微软雅黑" panose="020B0503020204020204" pitchFamily="34" charset="-122"/>
              </a:endParaRPr>
            </a:p>
            <a:p>
              <a:pPr>
                <a:lnSpc>
                  <a:spcPct val="120000"/>
                </a:lnSpc>
                <a:buFont typeface="Wingdings" panose="05000000000000000000" pitchFamily="2" charset="2"/>
                <a:buChar char="l"/>
              </a:pPr>
              <a:endParaRPr lang="zh-CN" altLang="en-US" sz="1400" dirty="0">
                <a:solidFill>
                  <a:srgbClr val="0070C0"/>
                </a:solidFill>
                <a:latin typeface="微软雅黑" panose="020B0503020204020204" pitchFamily="34" charset="-122"/>
                <a:ea typeface="微软雅黑" panose="020B0503020204020204" pitchFamily="34" charset="-122"/>
              </a:endParaRPr>
            </a:p>
          </p:txBody>
        </p:sp>
        <p:sp>
          <p:nvSpPr>
            <p:cNvPr id="54" name="矩形 53"/>
            <p:cNvSpPr/>
            <p:nvPr/>
          </p:nvSpPr>
          <p:spPr>
            <a:xfrm>
              <a:off x="1184313" y="3031495"/>
              <a:ext cx="1926019" cy="386080"/>
            </a:xfrm>
            <a:prstGeom prst="rect">
              <a:avLst/>
            </a:prstGeom>
          </p:spPr>
          <p:txBody>
            <a:bodyPr wrap="square">
              <a:spAutoFit/>
              <a:scene3d>
                <a:camera prst="orthographicFront"/>
                <a:lightRig rig="threePt" dir="t"/>
              </a:scene3d>
              <a:sp3d contourW="12700"/>
            </a:bodyPr>
            <a:lstStyle/>
            <a:p>
              <a:pPr algn="ctr">
                <a:lnSpc>
                  <a:spcPct val="120000"/>
                </a:lnSpc>
              </a:pPr>
              <a:r>
                <a:rPr lang="zh-CN" altLang="en-US" sz="1600" b="1" dirty="0">
                  <a:solidFill>
                    <a:schemeClr val="bg1"/>
                  </a:solidFill>
                  <a:latin typeface="微软雅黑" panose="020B0503020204020204" pitchFamily="34" charset="-122"/>
                  <a:ea typeface="微软雅黑" panose="020B0503020204020204" pitchFamily="34" charset="-122"/>
                </a:rPr>
                <a:t>联合授信委员会</a:t>
              </a:r>
              <a:endParaRPr lang="zh-CN" altLang="en-US" sz="1600" b="1" dirty="0">
                <a:solidFill>
                  <a:schemeClr val="bg1"/>
                </a:solidFill>
                <a:latin typeface="微软雅黑" panose="020B0503020204020204" pitchFamily="34" charset="-122"/>
                <a:ea typeface="微软雅黑" panose="020B0503020204020204" pitchFamily="34" charset="-122"/>
              </a:endParaRPr>
            </a:p>
          </p:txBody>
        </p:sp>
      </p:grpSp>
      <p:grpSp>
        <p:nvGrpSpPr>
          <p:cNvPr id="55" name="组合 54"/>
          <p:cNvGrpSpPr/>
          <p:nvPr/>
        </p:nvGrpSpPr>
        <p:grpSpPr>
          <a:xfrm>
            <a:off x="6683928" y="3082759"/>
            <a:ext cx="2664296" cy="1038069"/>
            <a:chOff x="828478" y="3038802"/>
            <a:chExt cx="2664296" cy="1038069"/>
          </a:xfrm>
        </p:grpSpPr>
        <p:sp>
          <p:nvSpPr>
            <p:cNvPr id="56" name="Rectangle: Rounded Corners 8"/>
            <p:cNvSpPr/>
            <p:nvPr/>
          </p:nvSpPr>
          <p:spPr>
            <a:xfrm>
              <a:off x="1138498" y="3053857"/>
              <a:ext cx="2017651" cy="391717"/>
            </a:xfrm>
            <a:prstGeom prst="roundRect">
              <a:avLst/>
            </a:prstGeom>
            <a:solidFill>
              <a:srgbClr val="0070C0"/>
            </a:solidFill>
            <a:ln w="50800">
              <a:noFill/>
            </a:ln>
          </p:spPr>
          <p:style>
            <a:lnRef idx="2">
              <a:schemeClr val="accent1">
                <a:shade val="50000"/>
              </a:schemeClr>
            </a:lnRef>
            <a:fillRef idx="1">
              <a:schemeClr val="accent1"/>
            </a:fillRef>
            <a:effectRef idx="0">
              <a:schemeClr val="accent1"/>
            </a:effectRef>
            <a:fontRef idx="minor">
              <a:schemeClr val="lt1"/>
            </a:fontRef>
          </p:style>
          <p:txBody>
            <a:bodyPr wrap="none" anchor="ctr">
              <a:normAutofit/>
            </a:bodyPr>
            <a:lstStyle/>
            <a:p>
              <a:pPr algn="ctr"/>
              <a:endParaRPr lang="zh-CN" altLang="en-US" sz="1100" dirty="0"/>
            </a:p>
          </p:txBody>
        </p:sp>
        <p:sp>
          <p:nvSpPr>
            <p:cNvPr id="57" name="矩形 56"/>
            <p:cNvSpPr/>
            <p:nvPr/>
          </p:nvSpPr>
          <p:spPr>
            <a:xfrm>
              <a:off x="828478" y="3469176"/>
              <a:ext cx="2664296" cy="607695"/>
            </a:xfrm>
            <a:prstGeom prst="rect">
              <a:avLst/>
            </a:prstGeom>
          </p:spPr>
          <p:txBody>
            <a:bodyPr wrap="square">
              <a:spAutoFit/>
              <a:scene3d>
                <a:camera prst="orthographicFront"/>
                <a:lightRig rig="threePt" dir="t"/>
              </a:scene3d>
              <a:sp3d contourW="12700"/>
            </a:bodyPr>
            <a:lstStyle/>
            <a:p>
              <a:pPr>
                <a:lnSpc>
                  <a:spcPct val="120000"/>
                </a:lnSpc>
                <a:buFont typeface="Wingdings" panose="05000000000000000000" pitchFamily="2" charset="2"/>
                <a:buChar char="l"/>
              </a:pPr>
              <a:r>
                <a:rPr lang="zh-CN" altLang="en-US" sz="1400" dirty="0">
                  <a:solidFill>
                    <a:schemeClr val="bg1"/>
                  </a:solidFill>
                  <a:latin typeface="微软雅黑" panose="020B0503020204020204" pitchFamily="34" charset="-122"/>
                  <a:ea typeface="微软雅黑" panose="020B0503020204020204" pitchFamily="34" charset="-122"/>
                </a:rPr>
                <a:t>提升对问题企业风险联合处置化解能力</a:t>
              </a:r>
              <a:endParaRPr lang="zh-CN" altLang="en-US" sz="1400" dirty="0">
                <a:solidFill>
                  <a:schemeClr val="bg1"/>
                </a:solidFill>
                <a:latin typeface="微软雅黑" panose="020B0503020204020204" pitchFamily="34" charset="-122"/>
                <a:ea typeface="微软雅黑" panose="020B0503020204020204" pitchFamily="34" charset="-122"/>
              </a:endParaRPr>
            </a:p>
          </p:txBody>
        </p:sp>
        <p:sp>
          <p:nvSpPr>
            <p:cNvPr id="58" name="矩形 57"/>
            <p:cNvSpPr/>
            <p:nvPr/>
          </p:nvSpPr>
          <p:spPr>
            <a:xfrm>
              <a:off x="1169911" y="3038802"/>
              <a:ext cx="1926019" cy="386080"/>
            </a:xfrm>
            <a:prstGeom prst="rect">
              <a:avLst/>
            </a:prstGeom>
          </p:spPr>
          <p:txBody>
            <a:bodyPr wrap="square">
              <a:spAutoFit/>
              <a:scene3d>
                <a:camera prst="orthographicFront"/>
                <a:lightRig rig="threePt" dir="t"/>
              </a:scene3d>
              <a:sp3d contourW="12700"/>
            </a:bodyPr>
            <a:lstStyle/>
            <a:p>
              <a:pPr algn="ctr">
                <a:lnSpc>
                  <a:spcPct val="120000"/>
                </a:lnSpc>
              </a:pPr>
              <a:r>
                <a:rPr lang="zh-CN" altLang="en-US" sz="1600" b="1" dirty="0">
                  <a:solidFill>
                    <a:schemeClr val="bg1"/>
                  </a:solidFill>
                  <a:latin typeface="微软雅黑" panose="020B0503020204020204" pitchFamily="34" charset="-122"/>
                  <a:ea typeface="微软雅黑" panose="020B0503020204020204" pitchFamily="34" charset="-122"/>
                </a:rPr>
                <a:t>金融机构</a:t>
              </a:r>
              <a:r>
                <a:rPr lang="zh-CN" altLang="en-US" sz="1600" b="1" dirty="0">
                  <a:solidFill>
                    <a:schemeClr val="bg1"/>
                  </a:solidFill>
                  <a:latin typeface="微软雅黑" panose="020B0503020204020204" pitchFamily="34" charset="-122"/>
                  <a:ea typeface="微软雅黑" panose="020B0503020204020204" pitchFamily="34" charset="-122"/>
                </a:rPr>
                <a:t>债委会</a:t>
              </a:r>
              <a:endParaRPr lang="zh-CN" altLang="en-US" sz="1600" b="1" dirty="0">
                <a:solidFill>
                  <a:schemeClr val="bg1"/>
                </a:solidFill>
                <a:latin typeface="微软雅黑" panose="020B0503020204020204" pitchFamily="34" charset="-122"/>
                <a:ea typeface="微软雅黑" panose="020B0503020204020204" pitchFamily="34" charset="-122"/>
              </a:endParaRPr>
            </a:p>
          </p:txBody>
        </p:sp>
      </p:grpSp>
      <p:pic>
        <p:nvPicPr>
          <p:cNvPr id="1027" name="Picture 3" descr="F:\D盘\协会LOGO\1637806605(1).png1637806605(1)"/>
          <p:cNvPicPr>
            <a:picLocks noChangeAspect="1" noChangeArrowheads="1"/>
          </p:cNvPicPr>
          <p:nvPr/>
        </p:nvPicPr>
        <p:blipFill>
          <a:blip r:embed="rId4"/>
          <a:srcRect/>
          <a:stretch>
            <a:fillRect/>
          </a:stretch>
        </p:blipFill>
        <p:spPr bwMode="auto">
          <a:xfrm>
            <a:off x="-35560" y="-382905"/>
            <a:ext cx="2731770" cy="100203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dur="1000">
        <p:wedge/>
      </p:transition>
    </mc:Choice>
    <mc:Fallback>
      <p:transition spd="slow">
        <p:wedg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5274879"/>
            <a:ext cx="9721850" cy="170118"/>
          </a:xfrm>
          <a:prstGeom prst="rect">
            <a:avLst/>
          </a:prstGeom>
          <a:solidFill>
            <a:srgbClr val="1264AE"/>
          </a:solidFill>
          <a:ln>
            <a:noFill/>
          </a:ln>
        </p:spPr>
        <p:style>
          <a:lnRef idx="2">
            <a:schemeClr val="accent1">
              <a:shade val="50000"/>
            </a:schemeClr>
          </a:lnRef>
          <a:fillRef idx="1">
            <a:schemeClr val="accent1"/>
          </a:fillRef>
          <a:effectRef idx="0">
            <a:schemeClr val="accent1"/>
          </a:effectRef>
          <a:fontRef idx="minor">
            <a:schemeClr val="lt1"/>
          </a:fontRef>
        </p:style>
        <p:txBody>
          <a:bodyPr lIns="72571" tIns="36286" rIns="72571" bIns="36286" rtlCol="0" anchor="ctr"/>
          <a:lstStyle/>
          <a:p>
            <a:pPr algn="ctr"/>
            <a:endParaRPr lang="zh-CN" altLang="en-US"/>
          </a:p>
        </p:txBody>
      </p:sp>
      <p:sp>
        <p:nvSpPr>
          <p:cNvPr id="25" name="矩形 24"/>
          <p:cNvSpPr/>
          <p:nvPr/>
        </p:nvSpPr>
        <p:spPr bwMode="auto">
          <a:xfrm>
            <a:off x="0" y="9560"/>
            <a:ext cx="9721850" cy="460375"/>
          </a:xfrm>
          <a:prstGeom prst="rect">
            <a:avLst/>
          </a:prstGeom>
          <a:solidFill>
            <a:srgbClr val="0070C0"/>
          </a:solidFill>
        </p:spPr>
        <p:txBody>
          <a:bodyPr wrap="square">
            <a:spAutoFit/>
          </a:bodyPr>
          <a:lstStyle/>
          <a:p>
            <a:pPr>
              <a:defRPr/>
            </a:pPr>
            <a:r>
              <a:rPr lang="en-US" altLang="zh-CN" sz="2400" b="1" dirty="0">
                <a:solidFill>
                  <a:srgbClr val="FF0000"/>
                </a:solidFill>
                <a:latin typeface="微软雅黑" panose="020B0503020204020204" pitchFamily="34" charset="-122"/>
                <a:ea typeface="微软雅黑" panose="020B0503020204020204" pitchFamily="34" charset="-122"/>
              </a:rPr>
              <a:t>                              </a:t>
            </a:r>
            <a:r>
              <a:rPr lang="zh-CN" altLang="en-US" sz="2400" b="1" dirty="0">
                <a:solidFill>
                  <a:srgbClr val="FF0000"/>
                </a:solidFill>
                <a:latin typeface="微软雅黑" panose="020B0503020204020204" pitchFamily="34" charset="-122"/>
                <a:ea typeface="微软雅黑" panose="020B0503020204020204" pitchFamily="34" charset="-122"/>
              </a:rPr>
              <a:t>强化分类施策，精细化管理</a:t>
            </a:r>
            <a:endParaRPr lang="zh-CN" altLang="en-US" sz="2400" b="1" dirty="0">
              <a:solidFill>
                <a:srgbClr val="FF0000"/>
              </a:solidFill>
              <a:latin typeface="微软雅黑" panose="020B0503020204020204" pitchFamily="34" charset="-122"/>
              <a:ea typeface="微软雅黑" panose="020B0503020204020204" pitchFamily="34" charset="-122"/>
            </a:endParaRPr>
          </a:p>
        </p:txBody>
      </p:sp>
      <p:grpSp>
        <p:nvGrpSpPr>
          <p:cNvPr id="23" name="グループ化 263"/>
          <p:cNvGrpSpPr/>
          <p:nvPr/>
        </p:nvGrpSpPr>
        <p:grpSpPr>
          <a:xfrm>
            <a:off x="2124621" y="553327"/>
            <a:ext cx="6336703" cy="370418"/>
            <a:chOff x="1291354" y="764486"/>
            <a:chExt cx="5825086" cy="370419"/>
          </a:xfrm>
        </p:grpSpPr>
        <p:sp>
          <p:nvSpPr>
            <p:cNvPr id="24" name="矩形 58"/>
            <p:cNvSpPr/>
            <p:nvPr/>
          </p:nvSpPr>
          <p:spPr>
            <a:xfrm>
              <a:off x="1390588" y="764486"/>
              <a:ext cx="5491157" cy="367031"/>
            </a:xfrm>
            <a:prstGeom prst="rect">
              <a:avLst/>
            </a:prstGeom>
          </p:spPr>
          <p:txBody>
            <a:bodyPr wrap="square" lIns="91408" tIns="45704" rIns="91408" bIns="45704">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087755"/>
              <a:r>
                <a:rPr lang="zh-CN" altLang="en-US" b="1" dirty="0" smtClean="0">
                  <a:solidFill>
                    <a:srgbClr val="0070C0"/>
                  </a:solidFill>
                  <a:latin typeface="+mj-ea"/>
                  <a:ea typeface="+mj-ea"/>
                </a:rPr>
                <a:t>对</a:t>
              </a:r>
              <a:r>
                <a:rPr lang="zh-CN" altLang="en-US" b="1" dirty="0">
                  <a:solidFill>
                    <a:srgbClr val="0070C0"/>
                  </a:solidFill>
                  <a:latin typeface="+mj-ea"/>
                  <a:ea typeface="+mj-ea"/>
                </a:rPr>
                <a:t>债委会企业</a:t>
              </a:r>
              <a:r>
                <a:rPr lang="zh-CN" altLang="en-US" b="1" dirty="0" smtClean="0">
                  <a:solidFill>
                    <a:srgbClr val="0070C0"/>
                  </a:solidFill>
                  <a:latin typeface="+mj-ea"/>
                  <a:ea typeface="+mj-ea"/>
                </a:rPr>
                <a:t>进行分类施策（</a:t>
              </a:r>
              <a:r>
                <a:rPr lang="en-US" altLang="zh-CN" b="1" dirty="0" smtClean="0">
                  <a:solidFill>
                    <a:srgbClr val="0070C0"/>
                  </a:solidFill>
                  <a:latin typeface="+mj-ea"/>
                  <a:ea typeface="+mj-ea"/>
                </a:rPr>
                <a:t> </a:t>
              </a:r>
              <a:r>
                <a:rPr lang="zh-CN" altLang="en-US" b="1" dirty="0" smtClean="0">
                  <a:solidFill>
                    <a:srgbClr val="0070C0"/>
                  </a:solidFill>
                  <a:latin typeface="+mj-ea"/>
                  <a:ea typeface="+mj-ea"/>
                </a:rPr>
                <a:t>区别对待）</a:t>
              </a:r>
              <a:endParaRPr lang="zh-CN" altLang="en-US" b="1" dirty="0">
                <a:solidFill>
                  <a:srgbClr val="0070C0"/>
                </a:solidFill>
                <a:latin typeface="+mj-ea"/>
                <a:ea typeface="+mj-ea"/>
              </a:endParaRPr>
            </a:p>
          </p:txBody>
        </p:sp>
        <p:cxnSp>
          <p:nvCxnSpPr>
            <p:cNvPr id="26" name="直接连接符 60"/>
            <p:cNvCxnSpPr/>
            <p:nvPr/>
          </p:nvCxnSpPr>
          <p:spPr>
            <a:xfrm>
              <a:off x="1291354" y="1134905"/>
              <a:ext cx="5825086" cy="0"/>
            </a:xfrm>
            <a:prstGeom prst="line">
              <a:avLst/>
            </a:prstGeom>
            <a:noFill/>
            <a:ln w="28575" cap="flat" cmpd="sng" algn="ctr">
              <a:solidFill>
                <a:srgbClr val="1F497D">
                  <a:lumMod val="75000"/>
                </a:srgbClr>
              </a:solidFill>
              <a:prstDash val="solid"/>
            </a:ln>
            <a:effectLst/>
          </p:spPr>
        </p:cxnSp>
      </p:grpSp>
      <p:sp>
        <p:nvSpPr>
          <p:cNvPr id="12" name="圆角矩形 53"/>
          <p:cNvSpPr/>
          <p:nvPr/>
        </p:nvSpPr>
        <p:spPr>
          <a:xfrm>
            <a:off x="540445" y="1099059"/>
            <a:ext cx="8568952" cy="3724791"/>
          </a:xfrm>
          <a:prstGeom prst="roundRect">
            <a:avLst/>
          </a:prstGeom>
          <a:solidFill>
            <a:srgbClr val="0070C0"/>
          </a:solidFill>
          <a:ln w="38100">
            <a:gradFill flip="none" rotWithShape="1">
              <a:gsLst>
                <a:gs pos="100000">
                  <a:srgbClr val="FFFFFF"/>
                </a:gs>
                <a:gs pos="0">
                  <a:srgbClr val="CECED0"/>
                </a:gs>
              </a:gsLst>
              <a:lin ang="18900000" scaled="0"/>
              <a:tileRect/>
            </a:gradFill>
          </a:ln>
          <a:effectLst>
            <a:outerShdw blurRad="203200" dist="88900" dir="8100000" sx="102000" sy="102000" algn="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dirty="0"/>
          </a:p>
        </p:txBody>
      </p:sp>
      <p:grpSp>
        <p:nvGrpSpPr>
          <p:cNvPr id="32" name="组合 31"/>
          <p:cNvGrpSpPr/>
          <p:nvPr/>
        </p:nvGrpSpPr>
        <p:grpSpPr>
          <a:xfrm>
            <a:off x="1416209" y="1332526"/>
            <a:ext cx="6958012" cy="3167552"/>
            <a:chOff x="983328" y="2092681"/>
            <a:chExt cx="6958012" cy="3673393"/>
          </a:xfrm>
        </p:grpSpPr>
        <p:sp>
          <p:nvSpPr>
            <p:cNvPr id="33" name="圆角矩形 32"/>
            <p:cNvSpPr/>
            <p:nvPr/>
          </p:nvSpPr>
          <p:spPr bwMode="auto">
            <a:xfrm>
              <a:off x="990313" y="2092681"/>
              <a:ext cx="1253490" cy="414568"/>
            </a:xfrm>
            <a:prstGeom prst="roundRect">
              <a:avLst/>
            </a:prstGeom>
            <a:solidFill>
              <a:schemeClr val="accent2">
                <a:lumMod val="60000"/>
                <a:lumOff val="40000"/>
              </a:schemeClr>
            </a:solidFill>
            <a:ln>
              <a:headEnd type="none" w="med" len="med"/>
              <a:tailEnd type="none" w="med" len="med"/>
            </a:ln>
          </p:spPr>
          <p:style>
            <a:lnRef idx="3">
              <a:schemeClr val="lt1"/>
            </a:lnRef>
            <a:fillRef idx="1">
              <a:schemeClr val="accent5"/>
            </a:fillRef>
            <a:effectRef idx="1">
              <a:schemeClr val="accent5"/>
            </a:effectRef>
            <a:fontRef idx="minor">
              <a:schemeClr val="lt1"/>
            </a:fontRef>
          </p:style>
          <p:txBody>
            <a:bodyPr vert="horz" wrap="square" lIns="46800" tIns="72000" rIns="46800" bIns="36000" numCol="1" rtlCol="0" anchor="t" anchorCtr="0" compatLnSpc="1">
              <a:spAutoFit/>
            </a:bodyPr>
            <a:lstStyle/>
            <a:p>
              <a:pPr algn="ctr"/>
              <a:r>
                <a:rPr lang="zh-CN" altLang="en-US" sz="1400" b="1" dirty="0" smtClean="0">
                  <a:solidFill>
                    <a:prstClr val="white"/>
                  </a:solidFill>
                  <a:effectLst>
                    <a:outerShdw blurRad="38100" dist="38100" dir="2700000" algn="tl">
                      <a:srgbClr val="000000">
                        <a:alpha val="43137"/>
                      </a:srgbClr>
                    </a:outerShdw>
                  </a:effectLst>
                  <a:latin typeface="黑体" panose="02010609060101010101" charset="-122"/>
                  <a:ea typeface="黑体" panose="02010609060101010101" charset="-122"/>
                </a:rPr>
                <a:t>帮扶类</a:t>
              </a:r>
              <a:endParaRPr lang="zh-CN" altLang="en-US" sz="1400" b="1" dirty="0" smtClean="0">
                <a:solidFill>
                  <a:prstClr val="white"/>
                </a:solidFill>
                <a:effectLst>
                  <a:outerShdw blurRad="38100" dist="38100" dir="2700000" algn="tl">
                    <a:srgbClr val="000000">
                      <a:alpha val="43137"/>
                    </a:srgbClr>
                  </a:outerShdw>
                </a:effectLst>
                <a:latin typeface="黑体" panose="02010609060101010101" charset="-122"/>
                <a:ea typeface="黑体" panose="02010609060101010101" charset="-122"/>
              </a:endParaRPr>
            </a:p>
          </p:txBody>
        </p:sp>
        <p:sp>
          <p:nvSpPr>
            <p:cNvPr id="34" name="矩形 33"/>
            <p:cNvSpPr/>
            <p:nvPr/>
          </p:nvSpPr>
          <p:spPr bwMode="auto">
            <a:xfrm>
              <a:off x="2483768" y="2092681"/>
              <a:ext cx="5454372" cy="605326"/>
            </a:xfrm>
            <a:prstGeom prst="rect">
              <a:avLst/>
            </a:prstGeom>
            <a:solidFill>
              <a:schemeClr val="accent1">
                <a:lumMod val="20000"/>
                <a:lumOff val="80000"/>
              </a:schemeClr>
            </a:solidFill>
          </p:spPr>
          <p:txBody>
            <a:bodyPr wrap="square">
              <a:spAutoFit/>
            </a:bodyPr>
            <a:lstStyle/>
            <a:p>
              <a:pPr marL="285750" indent="-285750">
                <a:buFont typeface="Arial" panose="020B0604020202020204" pitchFamily="34" charset="0"/>
                <a:buChar char="•"/>
                <a:defRPr/>
              </a:pPr>
              <a:r>
                <a:rPr lang="zh-CN" altLang="en-US" sz="1400" dirty="0" smtClean="0">
                  <a:solidFill>
                    <a:prstClr val="black"/>
                  </a:solidFill>
                  <a:latin typeface="微软雅黑" panose="020B0503020204020204" pitchFamily="34" charset="-122"/>
                  <a:ea typeface="微软雅黑" panose="020B0503020204020204" pitchFamily="34" charset="-122"/>
                </a:rPr>
                <a:t>加强协同合作，减费让利，一致行动，帮扶纾困（企业配合、诚信且不幸的企业、规避放弃僵尸企业）</a:t>
              </a:r>
              <a:endParaRPr lang="zh-CN" altLang="en-US" sz="1400" dirty="0" smtClean="0">
                <a:solidFill>
                  <a:prstClr val="black"/>
                </a:solidFill>
                <a:latin typeface="微软雅黑" panose="020B0503020204020204" pitchFamily="34" charset="-122"/>
                <a:ea typeface="微软雅黑" panose="020B0503020204020204" pitchFamily="34" charset="-122"/>
              </a:endParaRPr>
            </a:p>
          </p:txBody>
        </p:sp>
        <p:sp>
          <p:nvSpPr>
            <p:cNvPr id="35" name="矩形 34"/>
            <p:cNvSpPr/>
            <p:nvPr/>
          </p:nvSpPr>
          <p:spPr bwMode="auto">
            <a:xfrm>
              <a:off x="2486968" y="3055640"/>
              <a:ext cx="5454372" cy="605326"/>
            </a:xfrm>
            <a:prstGeom prst="rect">
              <a:avLst/>
            </a:prstGeom>
            <a:solidFill>
              <a:schemeClr val="accent1">
                <a:lumMod val="20000"/>
                <a:lumOff val="80000"/>
              </a:schemeClr>
            </a:solidFill>
          </p:spPr>
          <p:txBody>
            <a:bodyPr wrap="square">
              <a:spAutoFit/>
            </a:bodyPr>
            <a:lstStyle/>
            <a:p>
              <a:pPr marL="285750" indent="-285750">
                <a:buFont typeface="Arial" panose="020B0604020202020204" pitchFamily="34" charset="0"/>
                <a:buChar char="•"/>
                <a:defRPr/>
              </a:pPr>
              <a:r>
                <a:rPr lang="zh-CN" altLang="en-US" sz="1400" dirty="0" smtClean="0">
                  <a:solidFill>
                    <a:prstClr val="black"/>
                  </a:solidFill>
                  <a:latin typeface="微软雅黑" panose="020B0503020204020204" pitchFamily="34" charset="-122"/>
                  <a:ea typeface="微软雅黑" panose="020B0503020204020204" pitchFamily="34" charset="-122"/>
                </a:rPr>
                <a:t>引入中介机构和战投，资产评估，</a:t>
              </a:r>
              <a:r>
                <a:rPr lang="zh-CN" altLang="en-US" sz="1400" dirty="0" smtClean="0">
                  <a:solidFill>
                    <a:prstClr val="black"/>
                  </a:solidFill>
                  <a:latin typeface="微软雅黑" panose="020B0503020204020204" pitchFamily="34" charset="-122"/>
                  <a:ea typeface="微软雅黑" panose="020B0503020204020204" pitchFamily="34" charset="-122"/>
                  <a:sym typeface="+mn-ea"/>
                </a:rPr>
                <a:t>债权申报、</a:t>
              </a:r>
              <a:r>
                <a:rPr lang="zh-CN" altLang="en-US" sz="1400" dirty="0" smtClean="0">
                  <a:solidFill>
                    <a:prstClr val="black"/>
                  </a:solidFill>
                  <a:latin typeface="微软雅黑" panose="020B0503020204020204" pitchFamily="34" charset="-122"/>
                  <a:ea typeface="微软雅黑" panose="020B0503020204020204" pitchFamily="34" charset="-122"/>
                </a:rPr>
                <a:t>维护债权（改头换面，不破不立）</a:t>
              </a:r>
              <a:endParaRPr lang="zh-CN" altLang="en-US" sz="1400" dirty="0">
                <a:solidFill>
                  <a:prstClr val="white"/>
                </a:solidFill>
                <a:latin typeface="微软雅黑" panose="020B0503020204020204" pitchFamily="34" charset="-122"/>
                <a:ea typeface="微软雅黑" panose="020B0503020204020204" pitchFamily="34" charset="-122"/>
              </a:endParaRPr>
            </a:p>
          </p:txBody>
        </p:sp>
        <p:sp>
          <p:nvSpPr>
            <p:cNvPr id="36" name="矩形 35"/>
            <p:cNvSpPr/>
            <p:nvPr/>
          </p:nvSpPr>
          <p:spPr bwMode="auto">
            <a:xfrm>
              <a:off x="2483768" y="5160748"/>
              <a:ext cx="5454372" cy="605326"/>
            </a:xfrm>
            <a:prstGeom prst="rect">
              <a:avLst/>
            </a:prstGeom>
            <a:solidFill>
              <a:schemeClr val="accent1">
                <a:lumMod val="20000"/>
                <a:lumOff val="80000"/>
              </a:schemeClr>
            </a:solidFill>
          </p:spPr>
          <p:txBody>
            <a:bodyPr wrap="square">
              <a:spAutoFit/>
            </a:bodyPr>
            <a:lstStyle/>
            <a:p>
              <a:pPr marL="285750" indent="-285750">
                <a:buFont typeface="Arial" panose="020B0604020202020204" pitchFamily="34" charset="0"/>
                <a:buChar char="•"/>
                <a:defRPr/>
              </a:pPr>
              <a:r>
                <a:rPr lang="zh-CN" altLang="en-US" sz="1400" dirty="0">
                  <a:solidFill>
                    <a:prstClr val="black"/>
                  </a:solidFill>
                  <a:latin typeface="微软雅黑" panose="020B0503020204020204" pitchFamily="34" charset="-122"/>
                  <a:ea typeface="微软雅黑" panose="020B0503020204020204" pitchFamily="34" charset="-122"/>
                </a:rPr>
                <a:t>摸明清企业底数，</a:t>
              </a:r>
              <a:r>
                <a:rPr lang="zh-CN" altLang="en-US" sz="1400" dirty="0">
                  <a:solidFill>
                    <a:prstClr val="black"/>
                  </a:solidFill>
                  <a:latin typeface="微软雅黑" panose="020B0503020204020204" pitchFamily="34" charset="-122"/>
                  <a:ea typeface="微软雅黑" panose="020B0503020204020204" pitchFamily="34" charset="-122"/>
                  <a:sym typeface="+mn-ea"/>
                </a:rPr>
                <a:t>积极推动企业制定可行的风险化解方案，</a:t>
              </a:r>
              <a:r>
                <a:rPr lang="zh-CN" altLang="en-US" sz="1400" dirty="0">
                  <a:solidFill>
                    <a:prstClr val="black"/>
                  </a:solidFill>
                  <a:latin typeface="微软雅黑" panose="020B0503020204020204" pitchFamily="34" charset="-122"/>
                  <a:ea typeface="微软雅黑" panose="020B0503020204020204" pitchFamily="34" charset="-122"/>
                </a:rPr>
                <a:t>论证一致行动可行性（约谈企业，确定方案，银企共识）</a:t>
              </a:r>
              <a:endParaRPr lang="zh-CN" altLang="en-US" sz="1400" dirty="0">
                <a:solidFill>
                  <a:prstClr val="black"/>
                </a:solidFill>
                <a:latin typeface="微软雅黑" panose="020B0503020204020204" pitchFamily="34" charset="-122"/>
                <a:ea typeface="微软雅黑" panose="020B0503020204020204" pitchFamily="34" charset="-122"/>
              </a:endParaRPr>
            </a:p>
          </p:txBody>
        </p:sp>
        <p:sp>
          <p:nvSpPr>
            <p:cNvPr id="37" name="矩形 36"/>
            <p:cNvSpPr/>
            <p:nvPr/>
          </p:nvSpPr>
          <p:spPr bwMode="auto">
            <a:xfrm>
              <a:off x="2486968" y="3988462"/>
              <a:ext cx="5454372" cy="605326"/>
            </a:xfrm>
            <a:prstGeom prst="rect">
              <a:avLst/>
            </a:prstGeom>
            <a:solidFill>
              <a:schemeClr val="accent1">
                <a:lumMod val="20000"/>
                <a:lumOff val="80000"/>
              </a:schemeClr>
            </a:solidFill>
          </p:spPr>
          <p:txBody>
            <a:bodyPr wrap="square">
              <a:spAutoFit/>
            </a:bodyPr>
            <a:lstStyle/>
            <a:p>
              <a:pPr marL="285750" indent="-285750">
                <a:buFont typeface="Arial" panose="020B0604020202020204" pitchFamily="34" charset="0"/>
                <a:buChar char="•"/>
                <a:defRPr/>
              </a:pPr>
              <a:r>
                <a:rPr lang="zh-CN" altLang="en-US" sz="1400" dirty="0" smtClean="0">
                  <a:solidFill>
                    <a:prstClr val="black"/>
                  </a:solidFill>
                  <a:latin typeface="微软雅黑" panose="020B0503020204020204" pitchFamily="34" charset="-122"/>
                  <a:ea typeface="微软雅黑" panose="020B0503020204020204" pitchFamily="34" charset="-122"/>
                </a:rPr>
                <a:t>联合打击打击逃废债，提高资产处置回收率（依法清收）</a:t>
              </a:r>
              <a:endParaRPr lang="zh-CN" altLang="en-US" sz="1400" dirty="0" smtClean="0">
                <a:solidFill>
                  <a:prstClr val="black"/>
                </a:solidFill>
                <a:latin typeface="微软雅黑" panose="020B0503020204020204" pitchFamily="34" charset="-122"/>
                <a:ea typeface="微软雅黑" panose="020B0503020204020204" pitchFamily="34" charset="-122"/>
              </a:endParaRPr>
            </a:p>
            <a:p>
              <a:pPr>
                <a:defRPr/>
              </a:pPr>
              <a:endParaRPr lang="en-US" altLang="zh-CN" sz="1400" dirty="0" smtClean="0">
                <a:solidFill>
                  <a:prstClr val="black"/>
                </a:solidFill>
                <a:latin typeface="微软雅黑" panose="020B0503020204020204" pitchFamily="34" charset="-122"/>
                <a:ea typeface="微软雅黑" panose="020B0503020204020204" pitchFamily="34" charset="-122"/>
              </a:endParaRPr>
            </a:p>
          </p:txBody>
        </p:sp>
        <p:sp>
          <p:nvSpPr>
            <p:cNvPr id="38" name="圆角矩形 37"/>
            <p:cNvSpPr/>
            <p:nvPr/>
          </p:nvSpPr>
          <p:spPr bwMode="auto">
            <a:xfrm>
              <a:off x="983328" y="3038707"/>
              <a:ext cx="1257432" cy="414593"/>
            </a:xfrm>
            <a:prstGeom prst="roundRect">
              <a:avLst/>
            </a:prstGeom>
            <a:solidFill>
              <a:schemeClr val="accent2">
                <a:lumMod val="60000"/>
                <a:lumOff val="40000"/>
              </a:schemeClr>
            </a:solidFill>
            <a:ln>
              <a:headEnd type="none" w="med" len="med"/>
              <a:tailEnd type="none" w="med" len="med"/>
            </a:ln>
          </p:spPr>
          <p:style>
            <a:lnRef idx="3">
              <a:schemeClr val="lt1"/>
            </a:lnRef>
            <a:fillRef idx="1">
              <a:schemeClr val="accent5"/>
            </a:fillRef>
            <a:effectRef idx="1">
              <a:schemeClr val="accent5"/>
            </a:effectRef>
            <a:fontRef idx="minor">
              <a:schemeClr val="lt1"/>
            </a:fontRef>
          </p:style>
          <p:txBody>
            <a:bodyPr vert="horz" wrap="square" lIns="46800" tIns="72000" rIns="46800" bIns="36000" numCol="1" rtlCol="0" anchor="t" anchorCtr="0" compatLnSpc="1">
              <a:spAutoFit/>
            </a:bodyPr>
            <a:lstStyle/>
            <a:p>
              <a:pPr algn="ctr"/>
              <a:r>
                <a:rPr lang="zh-CN" altLang="en-US" sz="1400" b="1" dirty="0" smtClean="0">
                  <a:solidFill>
                    <a:prstClr val="white"/>
                  </a:solidFill>
                  <a:effectLst>
                    <a:outerShdw blurRad="38100" dist="38100" dir="2700000" algn="tl">
                      <a:srgbClr val="000000">
                        <a:alpha val="43137"/>
                      </a:srgbClr>
                    </a:outerShdw>
                  </a:effectLst>
                  <a:latin typeface="黑体" panose="02010609060101010101" charset="-122"/>
                  <a:ea typeface="黑体" panose="02010609060101010101" charset="-122"/>
                </a:rPr>
                <a:t>重组类  </a:t>
              </a:r>
              <a:endParaRPr lang="en-US" altLang="zh-CN" sz="1400" b="1" dirty="0" smtClean="0">
                <a:solidFill>
                  <a:prstClr val="white"/>
                </a:solidFill>
                <a:effectLst>
                  <a:outerShdw blurRad="38100" dist="38100" dir="2700000" algn="tl">
                    <a:srgbClr val="000000">
                      <a:alpha val="43137"/>
                    </a:srgbClr>
                  </a:outerShdw>
                </a:effectLst>
                <a:latin typeface="黑体" panose="02010609060101010101" charset="-122"/>
                <a:ea typeface="黑体" panose="02010609060101010101" charset="-122"/>
              </a:endParaRPr>
            </a:p>
          </p:txBody>
        </p:sp>
        <p:sp>
          <p:nvSpPr>
            <p:cNvPr id="39" name="圆角矩形 38"/>
            <p:cNvSpPr/>
            <p:nvPr/>
          </p:nvSpPr>
          <p:spPr bwMode="auto">
            <a:xfrm>
              <a:off x="990381" y="5160748"/>
              <a:ext cx="1303605" cy="414584"/>
            </a:xfrm>
            <a:prstGeom prst="roundRect">
              <a:avLst/>
            </a:prstGeom>
            <a:solidFill>
              <a:schemeClr val="accent2">
                <a:lumMod val="60000"/>
                <a:lumOff val="40000"/>
              </a:schemeClr>
            </a:solidFill>
            <a:ln>
              <a:headEnd type="none" w="med" len="med"/>
              <a:tailEnd type="none" w="med" len="med"/>
            </a:ln>
          </p:spPr>
          <p:style>
            <a:lnRef idx="3">
              <a:schemeClr val="lt1"/>
            </a:lnRef>
            <a:fillRef idx="1">
              <a:schemeClr val="accent5"/>
            </a:fillRef>
            <a:effectRef idx="1">
              <a:schemeClr val="accent5"/>
            </a:effectRef>
            <a:fontRef idx="minor">
              <a:schemeClr val="lt1"/>
            </a:fontRef>
          </p:style>
          <p:txBody>
            <a:bodyPr vert="horz" wrap="square" lIns="46800" tIns="72000" rIns="46800" bIns="36000" numCol="1" rtlCol="0" anchor="t" anchorCtr="0" compatLnSpc="1">
              <a:spAutoFit/>
            </a:bodyPr>
            <a:lstStyle/>
            <a:p>
              <a:pPr algn="ctr"/>
              <a:r>
                <a:rPr lang="zh-CN" altLang="en-US" sz="1400" b="1" dirty="0" smtClean="0">
                  <a:solidFill>
                    <a:prstClr val="white"/>
                  </a:solidFill>
                  <a:effectLst>
                    <a:outerShdw blurRad="38100" dist="38100" dir="2700000" algn="tl">
                      <a:srgbClr val="000000">
                        <a:alpha val="43137"/>
                      </a:srgbClr>
                    </a:outerShdw>
                  </a:effectLst>
                  <a:latin typeface="黑体" panose="02010609060101010101" charset="-122"/>
                  <a:ea typeface="黑体" panose="02010609060101010101" charset="-122"/>
                </a:rPr>
                <a:t>其他类</a:t>
              </a:r>
              <a:endParaRPr lang="zh-CN" altLang="en-US" sz="1400" b="1" dirty="0" smtClean="0">
                <a:solidFill>
                  <a:prstClr val="white"/>
                </a:solidFill>
                <a:effectLst>
                  <a:outerShdw blurRad="38100" dist="38100" dir="2700000" algn="tl">
                    <a:srgbClr val="000000">
                      <a:alpha val="43137"/>
                    </a:srgbClr>
                  </a:outerShdw>
                </a:effectLst>
                <a:latin typeface="黑体" panose="02010609060101010101" charset="-122"/>
                <a:ea typeface="黑体" panose="02010609060101010101" charset="-122"/>
              </a:endParaRPr>
            </a:p>
          </p:txBody>
        </p:sp>
        <p:sp>
          <p:nvSpPr>
            <p:cNvPr id="40" name="圆角矩形 39"/>
            <p:cNvSpPr/>
            <p:nvPr/>
          </p:nvSpPr>
          <p:spPr bwMode="auto">
            <a:xfrm>
              <a:off x="983328" y="4005064"/>
              <a:ext cx="1299795" cy="414568"/>
            </a:xfrm>
            <a:prstGeom prst="roundRect">
              <a:avLst/>
            </a:prstGeom>
            <a:solidFill>
              <a:schemeClr val="accent2">
                <a:lumMod val="60000"/>
                <a:lumOff val="40000"/>
              </a:schemeClr>
            </a:solidFill>
            <a:ln>
              <a:headEnd type="none" w="med" len="med"/>
              <a:tailEnd type="none" w="med" len="med"/>
            </a:ln>
          </p:spPr>
          <p:style>
            <a:lnRef idx="3">
              <a:schemeClr val="lt1"/>
            </a:lnRef>
            <a:fillRef idx="1">
              <a:schemeClr val="accent5"/>
            </a:fillRef>
            <a:effectRef idx="1">
              <a:schemeClr val="accent5"/>
            </a:effectRef>
            <a:fontRef idx="minor">
              <a:schemeClr val="lt1"/>
            </a:fontRef>
          </p:style>
          <p:txBody>
            <a:bodyPr vert="horz" wrap="square" lIns="46800" tIns="72000" rIns="46800" bIns="36000" numCol="1" rtlCol="0" anchor="t" anchorCtr="0" compatLnSpc="1">
              <a:spAutoFit/>
            </a:bodyPr>
            <a:lstStyle/>
            <a:p>
              <a:pPr algn="ctr"/>
              <a:r>
                <a:rPr lang="zh-CN" altLang="en-US" sz="1400" b="1" dirty="0" smtClean="0">
                  <a:solidFill>
                    <a:prstClr val="white"/>
                  </a:solidFill>
                  <a:effectLst>
                    <a:outerShdw blurRad="38100" dist="38100" dir="2700000" algn="tl">
                      <a:srgbClr val="000000">
                        <a:alpha val="43137"/>
                      </a:srgbClr>
                    </a:outerShdw>
                  </a:effectLst>
                  <a:latin typeface="黑体" panose="02010609060101010101" charset="-122"/>
                  <a:ea typeface="黑体" panose="02010609060101010101" charset="-122"/>
                </a:rPr>
                <a:t>处置退出类</a:t>
              </a:r>
              <a:endParaRPr lang="zh-CN" altLang="en-US" sz="1400" b="1" dirty="0" smtClean="0">
                <a:solidFill>
                  <a:prstClr val="white"/>
                </a:solidFill>
                <a:effectLst>
                  <a:outerShdw blurRad="38100" dist="38100" dir="2700000" algn="tl">
                    <a:srgbClr val="000000">
                      <a:alpha val="43137"/>
                    </a:srgbClr>
                  </a:outerShdw>
                </a:effectLst>
                <a:latin typeface="黑体" panose="02010609060101010101" charset="-122"/>
                <a:ea typeface="黑体" panose="02010609060101010101" charset="-122"/>
              </a:endParaRPr>
            </a:p>
          </p:txBody>
        </p:sp>
      </p:grpSp>
      <p:pic>
        <p:nvPicPr>
          <p:cNvPr id="1027" name="Picture 3" descr="F:\D盘\协会LOGO\1637806605(1).png1637806605(1)"/>
          <p:cNvPicPr>
            <a:picLocks noChangeAspect="1" noChangeArrowheads="1"/>
          </p:cNvPicPr>
          <p:nvPr/>
        </p:nvPicPr>
        <p:blipFill>
          <a:blip r:embed="rId1"/>
          <a:srcRect/>
          <a:stretch>
            <a:fillRect/>
          </a:stretch>
        </p:blipFill>
        <p:spPr bwMode="auto">
          <a:xfrm>
            <a:off x="-88900" y="-395605"/>
            <a:ext cx="2731770" cy="100203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dur="1000">
        <p:wedge/>
      </p:transition>
    </mc:Choice>
    <mc:Fallback>
      <p:transition spd="slow">
        <p:wedg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图片 34"/>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2" y="1180361"/>
            <a:ext cx="4356869" cy="1703956"/>
          </a:xfrm>
          <a:prstGeom prst="parallelogram">
            <a:avLst>
              <a:gd name="adj" fmla="val 0"/>
            </a:avLst>
          </a:prstGeom>
        </p:spPr>
      </p:pic>
      <p:sp>
        <p:nvSpPr>
          <p:cNvPr id="36" name="直角三角形 35"/>
          <p:cNvSpPr/>
          <p:nvPr/>
        </p:nvSpPr>
        <p:spPr>
          <a:xfrm flipV="1">
            <a:off x="1" y="1180361"/>
            <a:ext cx="1497204" cy="1703956"/>
          </a:xfrm>
          <a:prstGeom prst="rtTriangle">
            <a:avLst/>
          </a:prstGeom>
          <a:solidFill>
            <a:srgbClr val="0145C5">
              <a:alpha val="7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4" tIns="45711" rIns="91424" bIns="45711" rtlCol="0" anchor="ctr"/>
          <a:lstStyle/>
          <a:p>
            <a:pPr algn="ctr"/>
            <a:endParaRPr lang="zh-CN" altLang="en-US"/>
          </a:p>
        </p:txBody>
      </p:sp>
      <p:sp>
        <p:nvSpPr>
          <p:cNvPr id="37" name="矩形 34"/>
          <p:cNvSpPr>
            <a:spLocks noChangeArrowheads="1"/>
          </p:cNvSpPr>
          <p:nvPr/>
        </p:nvSpPr>
        <p:spPr bwMode="auto">
          <a:xfrm flipV="1">
            <a:off x="3508748" y="1180362"/>
            <a:ext cx="4240404" cy="1703957"/>
          </a:xfrm>
          <a:custGeom>
            <a:avLst/>
            <a:gdLst>
              <a:gd name="T0" fmla="*/ 0 w 1843227"/>
              <a:gd name="T1" fmla="*/ 3595 h 1287555"/>
              <a:gd name="T2" fmla="*/ 2558709 w 1843227"/>
              <a:gd name="T3" fmla="*/ 0 h 1287555"/>
              <a:gd name="T4" fmla="*/ 2544706 w 1843227"/>
              <a:gd name="T5" fmla="*/ 1290547 h 1287555"/>
              <a:gd name="T6" fmla="*/ 765634 w 1843227"/>
              <a:gd name="T7" fmla="*/ 1290547 h 1287555"/>
              <a:gd name="T8" fmla="*/ 0 w 1843227"/>
              <a:gd name="T9" fmla="*/ 3595 h 128755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43227" h="1287555">
                <a:moveTo>
                  <a:pt x="0" y="3587"/>
                </a:moveTo>
                <a:lnTo>
                  <a:pt x="1843227" y="0"/>
                </a:lnTo>
                <a:cubicBezTo>
                  <a:pt x="1839865" y="429185"/>
                  <a:pt x="1836502" y="858370"/>
                  <a:pt x="1833140" y="1287555"/>
                </a:cubicBezTo>
                <a:lnTo>
                  <a:pt x="551543" y="1287555"/>
                </a:lnTo>
                <a:lnTo>
                  <a:pt x="0" y="3587"/>
                </a:lnTo>
                <a:close/>
              </a:path>
            </a:pathLst>
          </a:custGeom>
          <a:solidFill>
            <a:schemeClr val="bg1">
              <a:alpha val="60000"/>
            </a:schemeClr>
          </a:solidFill>
          <a:ln>
            <a:noFill/>
          </a:ln>
        </p:spPr>
        <p:txBody>
          <a:bodyPr lIns="91424" tIns="45711" rIns="91424" bIns="45711"/>
          <a:lstStyle/>
          <a:p>
            <a:endParaRPr lang="zh-CN" altLang="en-US" dirty="0"/>
          </a:p>
        </p:txBody>
      </p:sp>
      <p:sp>
        <p:nvSpPr>
          <p:cNvPr id="38" name="矩形 37"/>
          <p:cNvSpPr/>
          <p:nvPr/>
        </p:nvSpPr>
        <p:spPr>
          <a:xfrm>
            <a:off x="4500885" y="1169210"/>
            <a:ext cx="5220965" cy="1715107"/>
          </a:xfrm>
          <a:prstGeom prst="rect">
            <a:avLst/>
          </a:prstGeom>
          <a:gradFill>
            <a:gsLst>
              <a:gs pos="0">
                <a:srgbClr val="012D86"/>
              </a:gs>
              <a:gs pos="100000">
                <a:srgbClr val="0E2557"/>
              </a:gs>
            </a:gsLst>
            <a:lin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24" tIns="45711" rIns="91424" bIns="45711" rtlCol="0" anchor="ctr"/>
          <a:lstStyle/>
          <a:p>
            <a:pPr algn="ctr"/>
            <a:endParaRPr lang="zh-CN" altLang="en-US" dirty="0"/>
          </a:p>
        </p:txBody>
      </p:sp>
      <p:sp>
        <p:nvSpPr>
          <p:cNvPr id="39" name="文本框 163"/>
          <p:cNvSpPr txBox="1"/>
          <p:nvPr/>
        </p:nvSpPr>
        <p:spPr>
          <a:xfrm>
            <a:off x="1532868" y="1347011"/>
            <a:ext cx="1874559" cy="1613535"/>
          </a:xfrm>
          <a:prstGeom prst="rect">
            <a:avLst/>
          </a:prstGeom>
          <a:noFill/>
        </p:spPr>
        <p:txBody>
          <a:bodyPr wrap="square" lIns="91424" tIns="45711" rIns="91424" bIns="45711" rtlCol="0">
            <a:spAutoFit/>
          </a:bodyPr>
          <a:lstStyle/>
          <a:p>
            <a:r>
              <a:rPr lang="en-US" altLang="zh-CN" sz="9900" dirty="0">
                <a:solidFill>
                  <a:prstClr val="white"/>
                </a:solidFill>
                <a:latin typeface="Impact" panose="020B0806030902050204" pitchFamily="34" charset="0"/>
                <a:ea typeface="微软雅黑" panose="020B0503020204020204" pitchFamily="34" charset="-122"/>
                <a:cs typeface="Arial" panose="020B0604020202020204" pitchFamily="34" charset="0"/>
              </a:rPr>
              <a:t>03</a:t>
            </a:r>
            <a:endParaRPr lang="zh-CN" altLang="en-US" sz="9900" dirty="0">
              <a:solidFill>
                <a:prstClr val="white"/>
              </a:solidFill>
              <a:latin typeface="Impact" panose="020B0806030902050204" pitchFamily="34" charset="0"/>
              <a:ea typeface="微软雅黑" panose="020B0503020204020204" pitchFamily="34" charset="-122"/>
              <a:cs typeface="Arial" panose="020B0604020202020204" pitchFamily="34" charset="0"/>
            </a:endParaRPr>
          </a:p>
        </p:txBody>
      </p:sp>
      <p:cxnSp>
        <p:nvCxnSpPr>
          <p:cNvPr id="40" name="直接连接符 39"/>
          <p:cNvCxnSpPr/>
          <p:nvPr/>
        </p:nvCxnSpPr>
        <p:spPr>
          <a:xfrm>
            <a:off x="4428877" y="1183195"/>
            <a:ext cx="0" cy="1701123"/>
          </a:xfrm>
          <a:prstGeom prst="line">
            <a:avLst/>
          </a:prstGeom>
          <a:ln w="38100">
            <a:solidFill>
              <a:srgbClr val="0145C5"/>
            </a:solidFill>
          </a:ln>
        </p:spPr>
        <p:style>
          <a:lnRef idx="1">
            <a:schemeClr val="accent1"/>
          </a:lnRef>
          <a:fillRef idx="0">
            <a:schemeClr val="accent1"/>
          </a:fillRef>
          <a:effectRef idx="0">
            <a:schemeClr val="accent1"/>
          </a:effectRef>
          <a:fontRef idx="minor">
            <a:schemeClr val="tx1"/>
          </a:fontRef>
        </p:style>
      </p:cxnSp>
      <p:sp>
        <p:nvSpPr>
          <p:cNvPr id="41" name="文本框 163"/>
          <p:cNvSpPr txBox="1"/>
          <p:nvPr/>
        </p:nvSpPr>
        <p:spPr>
          <a:xfrm>
            <a:off x="4860733" y="1620218"/>
            <a:ext cx="4448810" cy="520700"/>
          </a:xfrm>
          <a:prstGeom prst="rect">
            <a:avLst/>
          </a:prstGeom>
          <a:noFill/>
        </p:spPr>
        <p:txBody>
          <a:bodyPr wrap="none" lIns="91424" tIns="45711" rIns="91424" bIns="45711" rtlCol="0">
            <a:spAutoFit/>
          </a:bodyPr>
          <a:lstStyle/>
          <a:p>
            <a:r>
              <a:rPr lang="zh-CN" altLang="en-US" sz="2800" b="1" dirty="0">
                <a:solidFill>
                  <a:srgbClr val="FFFFFF"/>
                </a:solidFill>
                <a:latin typeface="微软雅黑" panose="020B0503020204020204" pitchFamily="34" charset="-122"/>
                <a:ea typeface="微软雅黑" panose="020B0503020204020204" pitchFamily="34" charset="-122"/>
                <a:cs typeface="+mj-cs"/>
              </a:rPr>
              <a:t>债委会工作存在的主要问题</a:t>
            </a:r>
            <a:endParaRPr lang="zh-CN" altLang="en-US" sz="2800" b="1" dirty="0">
              <a:solidFill>
                <a:srgbClr val="FFFFFF"/>
              </a:solidFill>
              <a:latin typeface="微软雅黑" panose="020B0503020204020204" pitchFamily="34" charset="-122"/>
              <a:ea typeface="微软雅黑" panose="020B0503020204020204" pitchFamily="34" charset="-122"/>
              <a:cs typeface="+mj-cs"/>
            </a:endParaRPr>
          </a:p>
        </p:txBody>
      </p:sp>
      <p:sp>
        <p:nvSpPr>
          <p:cNvPr id="3" name="TextBox 2"/>
          <p:cNvSpPr txBox="1"/>
          <p:nvPr/>
        </p:nvSpPr>
        <p:spPr>
          <a:xfrm>
            <a:off x="2413000" y="3197225"/>
            <a:ext cx="6361430" cy="1692910"/>
          </a:xfrm>
          <a:prstGeom prst="rect">
            <a:avLst/>
          </a:prstGeom>
          <a:noFill/>
        </p:spPr>
        <p:txBody>
          <a:bodyPr wrap="square" lIns="91424" tIns="45711" rIns="91424" bIns="45711" rtlCol="0">
            <a:spAutoFit/>
          </a:bodyPr>
          <a:lstStyle/>
          <a:p>
            <a:pPr marL="285750" indent="-285750" defTabSz="914400">
              <a:lnSpc>
                <a:spcPts val="2500"/>
              </a:lnSpc>
              <a:buFont typeface="Wingdings" panose="05000000000000000000" pitchFamily="2" charset="2"/>
              <a:buChar char="u"/>
            </a:pPr>
            <a:r>
              <a:rPr lang="zh-CN" altLang="en-US" sz="1800" b="1" dirty="0" smtClean="0">
                <a:solidFill>
                  <a:srgbClr val="1264AE"/>
                </a:solidFill>
                <a:latin typeface="微软雅黑" panose="020B0503020204020204" pitchFamily="34" charset="-122"/>
                <a:ea typeface="微软雅黑" panose="020B0503020204020204" pitchFamily="34" charset="-122"/>
                <a:sym typeface="+mn-ea"/>
              </a:rPr>
              <a:t>债委会协议和决议签署难、执行难（企业因素、银行因素）</a:t>
            </a:r>
            <a:endParaRPr lang="zh-CN" altLang="en-US" sz="1800" b="1" dirty="0" smtClean="0">
              <a:solidFill>
                <a:srgbClr val="1264AE"/>
              </a:solidFill>
              <a:latin typeface="微软雅黑" panose="020B0503020204020204" pitchFamily="34" charset="-122"/>
              <a:ea typeface="微软雅黑" panose="020B0503020204020204" pitchFamily="34" charset="-122"/>
              <a:sym typeface="+mn-ea"/>
            </a:endParaRPr>
          </a:p>
          <a:p>
            <a:pPr marL="285750" indent="-285750" defTabSz="914400">
              <a:lnSpc>
                <a:spcPts val="2500"/>
              </a:lnSpc>
              <a:buFont typeface="Wingdings" panose="05000000000000000000" pitchFamily="2" charset="2"/>
              <a:buChar char="u"/>
            </a:pPr>
            <a:r>
              <a:rPr lang="zh-CN" altLang="en-US" sz="1800" b="1" dirty="0" smtClean="0">
                <a:solidFill>
                  <a:srgbClr val="1264AE"/>
                </a:solidFill>
                <a:latin typeface="微软雅黑" panose="020B0503020204020204" pitchFamily="34" charset="-122"/>
                <a:ea typeface="微软雅黑" panose="020B0503020204020204" pitchFamily="34" charset="-122"/>
              </a:rPr>
              <a:t>牵头行、成员行对债委会工作重视程度、工作流程、</a:t>
            </a:r>
            <a:r>
              <a:rPr lang="zh-CN" altLang="en-US" sz="1800" b="1" dirty="0" smtClean="0">
                <a:solidFill>
                  <a:srgbClr val="1264AE"/>
                </a:solidFill>
                <a:latin typeface="微软雅黑" panose="020B0503020204020204" pitchFamily="34" charset="-122"/>
                <a:ea typeface="微软雅黑" panose="020B0503020204020204" pitchFamily="34" charset="-122"/>
                <a:sym typeface="+mn-ea"/>
              </a:rPr>
              <a:t>履职能力差别较大（决策时间、决策部门）</a:t>
            </a:r>
            <a:endParaRPr lang="zh-CN" altLang="en-US" sz="1800" b="1" dirty="0" smtClean="0">
              <a:solidFill>
                <a:srgbClr val="1264AE"/>
              </a:solidFill>
              <a:latin typeface="微软雅黑" panose="020B0503020204020204" pitchFamily="34" charset="-122"/>
              <a:ea typeface="微软雅黑" panose="020B0503020204020204" pitchFamily="34" charset="-122"/>
            </a:endParaRPr>
          </a:p>
          <a:p>
            <a:pPr marL="285750" indent="-285750" defTabSz="914400">
              <a:lnSpc>
                <a:spcPts val="2500"/>
              </a:lnSpc>
              <a:buFont typeface="Wingdings" panose="05000000000000000000" pitchFamily="2" charset="2"/>
              <a:buChar char="u"/>
            </a:pPr>
            <a:r>
              <a:rPr lang="zh-CN" altLang="en-US" sz="1800" b="1" dirty="0">
                <a:solidFill>
                  <a:srgbClr val="1264AE"/>
                </a:solidFill>
                <a:latin typeface="微软雅黑" panose="020B0503020204020204" pitchFamily="34" charset="-122"/>
                <a:ea typeface="微软雅黑" panose="020B0503020204020204" pitchFamily="34" charset="-122"/>
              </a:rPr>
              <a:t>债委会约束企业、化解风险手段单一，受外界干扰多（救助手段、惩戒手段两手抓）</a:t>
            </a:r>
            <a:endParaRPr lang="zh-CN" altLang="en-US" sz="1800" b="1" dirty="0">
              <a:solidFill>
                <a:srgbClr val="1264AE"/>
              </a:solidFill>
              <a:latin typeface="微软雅黑" panose="020B0503020204020204" pitchFamily="34" charset="-122"/>
              <a:ea typeface="微软雅黑" panose="020B0503020204020204" pitchFamily="34" charset="-122"/>
            </a:endParaRPr>
          </a:p>
        </p:txBody>
      </p:sp>
      <p:pic>
        <p:nvPicPr>
          <p:cNvPr id="1027" name="Picture 3" descr="F:\D盘\协会LOGO\1637806605(1).png1637806605(1)"/>
          <p:cNvPicPr>
            <a:picLocks noChangeAspect="1" noChangeArrowheads="1"/>
          </p:cNvPicPr>
          <p:nvPr/>
        </p:nvPicPr>
        <p:blipFill>
          <a:blip r:embed="rId2"/>
          <a:srcRect/>
          <a:stretch>
            <a:fillRect/>
          </a:stretch>
        </p:blipFill>
        <p:spPr bwMode="auto">
          <a:xfrm>
            <a:off x="239395" y="107950"/>
            <a:ext cx="2731770" cy="100203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dur="1000">
        <p:wipe/>
      </p:transition>
    </mc:Choice>
    <mc:Fallback>
      <p:transition spd="slow">
        <p:wip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4577" name="TextBox 37"/>
          <p:cNvSpPr txBox="1"/>
          <p:nvPr/>
        </p:nvSpPr>
        <p:spPr>
          <a:xfrm>
            <a:off x="944880" y="675005"/>
            <a:ext cx="4965700" cy="398780"/>
          </a:xfrm>
          <a:prstGeom prst="rect">
            <a:avLst/>
          </a:prstGeom>
          <a:solidFill>
            <a:srgbClr val="0070C0"/>
          </a:solidFill>
          <a:ln w="9525">
            <a:noFill/>
          </a:ln>
        </p:spPr>
        <p:txBody>
          <a:bodyPr wrap="square" anchor="t" anchorCtr="0">
            <a:spAutoFit/>
          </a:bodyPr>
          <a:p>
            <a:r>
              <a:rPr lang="en-US" altLang="zh-CN" sz="2000" b="1" noProof="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微软雅黑" panose="020B0503020204020204" pitchFamily="34" charset="-122"/>
                <a:ea typeface="微软雅黑" panose="020B0503020204020204" pitchFamily="34" charset="-122"/>
                <a:cs typeface="+mn-cs"/>
              </a:rPr>
              <a:t>      </a:t>
            </a:r>
            <a:r>
              <a:rPr lang="zh-CN" altLang="en-US" sz="2000" b="1" noProof="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微软雅黑" panose="020B0503020204020204" pitchFamily="34" charset="-122"/>
                <a:ea typeface="微软雅黑" panose="020B0503020204020204" pitchFamily="34" charset="-122"/>
                <a:cs typeface="+mn-cs"/>
              </a:rPr>
              <a:t>债委会工作存在的主要问题</a:t>
            </a:r>
            <a:endParaRPr lang="zh-CN" altLang="en-US" sz="2000" b="1" noProof="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微软雅黑" panose="020B0503020204020204" pitchFamily="34" charset="-122"/>
              <a:ea typeface="微软雅黑" panose="020B0503020204020204" pitchFamily="34" charset="-122"/>
              <a:cs typeface="+mn-cs"/>
            </a:endParaRPr>
          </a:p>
        </p:txBody>
      </p:sp>
      <p:sp>
        <p:nvSpPr>
          <p:cNvPr id="24578" name="Rectangle 4"/>
          <p:cNvSpPr>
            <a:spLocks noGrp="1"/>
          </p:cNvSpPr>
          <p:nvPr>
            <p:ph type="body" idx="4294967295"/>
          </p:nvPr>
        </p:nvSpPr>
        <p:spPr>
          <a:xfrm>
            <a:off x="788035" y="1141095"/>
            <a:ext cx="8543290" cy="4554855"/>
          </a:xfrm>
        </p:spPr>
        <p:txBody>
          <a:bodyPr vert="horz" wrap="square" lIns="53071" tIns="26535" rIns="53071" bIns="26535" anchor="t" anchorCtr="0">
            <a:scene3d>
              <a:camera prst="orthographicFront"/>
              <a:lightRig rig="soft" dir="t">
                <a:rot lat="0" lon="0" rev="15600000"/>
              </a:lightRig>
            </a:scene3d>
            <a:sp3d extrusionH="57150" prstMaterial="softEdge">
              <a:bevelT w="25400" h="38100"/>
            </a:sp3d>
          </a:bodyPr>
          <a:p>
            <a:pPr marL="285750" indent="-285750" algn="l" defTabSz="914400" eaLnBrk="1" hangingPunct="1">
              <a:lnSpc>
                <a:spcPts val="2500"/>
              </a:lnSpc>
              <a:spcBef>
                <a:spcPct val="60000"/>
              </a:spcBef>
              <a:buClrTx/>
              <a:buSzTx/>
              <a:buFont typeface="Wingdings" panose="05000000000000000000" pitchFamily="2" charset="2"/>
              <a:buChar char="u"/>
            </a:pPr>
            <a:r>
              <a:rPr lang="zh-CN" altLang="en-US" sz="1400" b="1" strike="noStrike" noProof="1" dirty="0" smtClean="0">
                <a:solidFill>
                  <a:srgbClr val="1264AE"/>
                </a:solidFill>
                <a:latin typeface="微软雅黑" panose="020B0503020204020204" pitchFamily="34" charset="-122"/>
                <a:ea typeface="微软雅黑" panose="020B0503020204020204" pitchFamily="34" charset="-122"/>
              </a:rPr>
              <a:t>一、债委会运行管理机制不够顺畅。</a:t>
            </a:r>
            <a:endParaRPr lang="zh-CN" altLang="en-US" sz="1400" b="1" strike="noStrike" noProof="1" dirty="0" smtClean="0">
              <a:solidFill>
                <a:srgbClr val="1264AE"/>
              </a:solidFill>
              <a:latin typeface="微软雅黑" panose="020B0503020204020204" pitchFamily="34" charset="-122"/>
              <a:ea typeface="微软雅黑" panose="020B0503020204020204" pitchFamily="34" charset="-122"/>
            </a:endParaRPr>
          </a:p>
          <a:p>
            <a:pPr marL="0" indent="0" algn="l" defTabSz="914400" eaLnBrk="1" hangingPunct="1">
              <a:lnSpc>
                <a:spcPts val="2500"/>
              </a:lnSpc>
              <a:spcBef>
                <a:spcPct val="60000"/>
              </a:spcBef>
              <a:buClrTx/>
              <a:buSzTx/>
              <a:buFont typeface="Wingdings" panose="05000000000000000000" pitchFamily="2" charset="2"/>
              <a:buNone/>
            </a:pPr>
            <a:r>
              <a:rPr lang="en-US" altLang="zh-CN" sz="1400" b="1" strike="noStrike" noProof="1" dirty="0" smtClean="0">
                <a:solidFill>
                  <a:srgbClr val="1264AE"/>
                </a:solidFill>
                <a:latin typeface="微软雅黑" panose="020B0503020204020204" pitchFamily="34" charset="-122"/>
                <a:ea typeface="微软雅黑" panose="020B0503020204020204" pitchFamily="34" charset="-122"/>
              </a:rPr>
              <a:t>   </a:t>
            </a:r>
            <a:r>
              <a:rPr lang="zh-CN" altLang="en-US" sz="1400" b="1" strike="noStrike" noProof="1" dirty="0" smtClean="0">
                <a:solidFill>
                  <a:srgbClr val="1264AE"/>
                </a:solidFill>
                <a:latin typeface="微软雅黑" panose="020B0503020204020204" pitchFamily="34" charset="-122"/>
                <a:ea typeface="微软雅黑" panose="020B0503020204020204" pitchFamily="34" charset="-122"/>
              </a:rPr>
              <a:t>   四部委联合下发的工作规程要求各金融机构完善债委会相关工作的授权机制，确保债委会高效有序运行。但在实践中，各分行常常以总行不同意为由，难以达成或落实债委会决议。即使债委会已达成决议，但总行在业务审批等环节，仍有不顾决议不予审批的现象，债委会运行机制存在明显问题。同时分行内部不同业务部门、不同业务条线掌握的制度政策不一致。</a:t>
            </a:r>
            <a:r>
              <a:rPr lang="zh-CN" altLang="en-US" sz="1400" b="1" dirty="0" smtClean="0">
                <a:solidFill>
                  <a:srgbClr val="1264AE"/>
                </a:solidFill>
                <a:latin typeface="微软雅黑" panose="020B0503020204020204" pitchFamily="34" charset="-122"/>
                <a:ea typeface="微软雅黑" panose="020B0503020204020204" pitchFamily="34" charset="-122"/>
                <a:sym typeface="+mn-ea"/>
              </a:rPr>
              <a:t>业务部门与审批部门之间亦存在债委会决议效力问题，</a:t>
            </a:r>
            <a:r>
              <a:rPr lang="zh-CN" altLang="en-US" sz="1400" b="1" strike="noStrike" noProof="1" dirty="0" smtClean="0">
                <a:solidFill>
                  <a:srgbClr val="1264AE"/>
                </a:solidFill>
                <a:latin typeface="微软雅黑" panose="020B0503020204020204" pitchFamily="34" charset="-122"/>
                <a:ea typeface="微软雅黑" panose="020B0503020204020204" pitchFamily="34" charset="-122"/>
              </a:rPr>
              <a:t>以上均为债委会机制不明确造成的，存在对债委会运行带来不利影响的现象。</a:t>
            </a:r>
            <a:endParaRPr lang="zh-CN" altLang="en-US" sz="1400" b="1" strike="noStrike" noProof="1" dirty="0" smtClean="0">
              <a:solidFill>
                <a:srgbClr val="1264AE"/>
              </a:solidFill>
              <a:latin typeface="微软雅黑" panose="020B0503020204020204" pitchFamily="34" charset="-122"/>
              <a:ea typeface="微软雅黑" panose="020B0503020204020204" pitchFamily="34" charset="-122"/>
            </a:endParaRPr>
          </a:p>
          <a:p>
            <a:pPr marL="285750" indent="-285750" algn="l" defTabSz="914400" eaLnBrk="1" hangingPunct="1">
              <a:lnSpc>
                <a:spcPts val="2500"/>
              </a:lnSpc>
              <a:spcBef>
                <a:spcPct val="60000"/>
              </a:spcBef>
              <a:buClrTx/>
              <a:buSzTx/>
              <a:buFont typeface="Wingdings" panose="05000000000000000000" pitchFamily="2" charset="2"/>
              <a:buChar char="u"/>
            </a:pPr>
            <a:r>
              <a:rPr lang="zh-CN" altLang="en-US" sz="1400" b="1" strike="noStrike" noProof="1" dirty="0" smtClean="0">
                <a:solidFill>
                  <a:srgbClr val="1264AE"/>
                </a:solidFill>
                <a:latin typeface="微软雅黑" panose="020B0503020204020204" pitchFamily="34" charset="-122"/>
                <a:ea typeface="微软雅黑" panose="020B0503020204020204" pitchFamily="34" charset="-122"/>
              </a:rPr>
              <a:t>二、对涉及重大民生和重大社会影响的债委会，总行在考核机制上缺乏激励补偿措施。</a:t>
            </a:r>
            <a:endParaRPr lang="zh-CN" altLang="en-US" sz="1400" b="1" strike="noStrike" noProof="1" dirty="0" smtClean="0">
              <a:solidFill>
                <a:srgbClr val="1264AE"/>
              </a:solidFill>
              <a:latin typeface="微软雅黑" panose="020B0503020204020204" pitchFamily="34" charset="-122"/>
              <a:ea typeface="微软雅黑" panose="020B0503020204020204" pitchFamily="34" charset="-122"/>
            </a:endParaRPr>
          </a:p>
          <a:p>
            <a:pPr marL="0" indent="0" algn="l" defTabSz="914400" eaLnBrk="1" hangingPunct="1">
              <a:lnSpc>
                <a:spcPts val="2500"/>
              </a:lnSpc>
              <a:spcBef>
                <a:spcPct val="60000"/>
              </a:spcBef>
              <a:buClrTx/>
              <a:buSzTx/>
              <a:buFont typeface="Wingdings" panose="05000000000000000000" pitchFamily="2" charset="2"/>
              <a:buNone/>
            </a:pPr>
            <a:r>
              <a:rPr lang="en-US" altLang="zh-CN" sz="1400" b="1" strike="noStrike" noProof="1" dirty="0" smtClean="0">
                <a:solidFill>
                  <a:srgbClr val="1264AE"/>
                </a:solidFill>
                <a:latin typeface="微软雅黑" panose="020B0503020204020204" pitchFamily="34" charset="-122"/>
                <a:ea typeface="微软雅黑" panose="020B0503020204020204" pitchFamily="34" charset="-122"/>
              </a:rPr>
              <a:t>       </a:t>
            </a:r>
            <a:r>
              <a:rPr lang="zh-CN" altLang="en-US" sz="1400" b="1" strike="noStrike" noProof="1" dirty="0" smtClean="0">
                <a:solidFill>
                  <a:srgbClr val="1264AE"/>
                </a:solidFill>
                <a:latin typeface="微软雅黑" panose="020B0503020204020204" pitchFamily="34" charset="-122"/>
                <a:ea typeface="微软雅黑" panose="020B0503020204020204" pitchFamily="34" charset="-122"/>
              </a:rPr>
              <a:t> 对于一些出现风险问题列入债委会的重大项目或企业，从经济效益角度看，分行有意愿将其快速处置核销，但出于对地方经济发展以及民生工程等方面的考虑，分行在政府等部门的组织下要求下仍需对该项目或企业实施救助，以履行支持地方经济发展和社会责任，该项目或企业在扶持过程中，对所在银行经营效益产生巨大影响，但在总行考核的时候往往缺乏免责或支持政策措施。导致相关银行既要支持地方民生经济发展，又要承担较高成本，左右为难。</a:t>
            </a:r>
            <a:endParaRPr lang="zh-CN" altLang="en-US" sz="1400" b="1" strike="noStrike" noProof="1" dirty="0" smtClean="0">
              <a:solidFill>
                <a:srgbClr val="1264AE"/>
              </a:solidFill>
              <a:latin typeface="微软雅黑" panose="020B0503020204020204" pitchFamily="34" charset="-122"/>
              <a:ea typeface="微软雅黑" panose="020B0503020204020204" pitchFamily="34" charset="-122"/>
            </a:endParaRPr>
          </a:p>
        </p:txBody>
      </p:sp>
      <p:sp>
        <p:nvSpPr>
          <p:cNvPr id="24579" name="灯片编号占位符 1"/>
          <p:cNvSpPr txBox="1">
            <a:spLocks noGrp="1"/>
          </p:cNvSpPr>
          <p:nvPr/>
        </p:nvSpPr>
        <p:spPr>
          <a:xfrm>
            <a:off x="6671151" y="4745593"/>
            <a:ext cx="1208901" cy="92512"/>
          </a:xfrm>
          <a:prstGeom prst="rect">
            <a:avLst/>
          </a:prstGeom>
          <a:noFill/>
          <a:ln w="9525">
            <a:noFill/>
          </a:ln>
        </p:spPr>
        <p:txBody>
          <a:bodyPr lIns="53071" tIns="26535" rIns="53071" bIns="26535" anchor="t" anchorCtr="0"/>
          <a:p>
            <a:pPr algn="r" eaLnBrk="0" hangingPunct="0"/>
            <a:r>
              <a:rPr lang="en-US" altLang="zh-CN" sz="440" noProof="1" dirty="0">
                <a:solidFill>
                  <a:schemeClr val="tx1"/>
                </a:solidFill>
                <a:latin typeface="Arial" panose="020B0604020202020204" pitchFamily="34" charset="0"/>
                <a:ea typeface="宋体" panose="02010600030101010101" pitchFamily="2" charset="-122"/>
                <a:cs typeface="+mn-cs"/>
              </a:rPr>
              <a:t>- </a:t>
            </a:r>
            <a:fld id="{9A0DB2DC-4C9A-4742-B13C-FB6460FD3503}" type="slidenum">
              <a:rPr lang="en-US" altLang="zh-CN" sz="440" noProof="1" dirty="0">
                <a:solidFill>
                  <a:schemeClr val="tx1"/>
                </a:solidFill>
                <a:latin typeface="Arial" panose="020B0604020202020204" pitchFamily="34" charset="0"/>
                <a:ea typeface="宋体" panose="02010600030101010101" pitchFamily="2" charset="-122"/>
                <a:cs typeface="+mn-cs"/>
              </a:rPr>
            </a:fld>
            <a:r>
              <a:rPr lang="en-US" altLang="zh-CN" sz="440" noProof="1" dirty="0">
                <a:solidFill>
                  <a:schemeClr val="tx1"/>
                </a:solidFill>
                <a:latin typeface="Arial" panose="020B0604020202020204" pitchFamily="34" charset="0"/>
                <a:ea typeface="宋体" panose="02010600030101010101" pitchFamily="2" charset="-122"/>
                <a:cs typeface="+mn-cs"/>
              </a:rPr>
              <a:t> -</a:t>
            </a:r>
            <a:endParaRPr lang="en-US" altLang="zh-CN" sz="440" noProof="1" dirty="0">
              <a:solidFill>
                <a:schemeClr val="tx1"/>
              </a:solidFill>
              <a:latin typeface="Arial" panose="020B0604020202020204" pitchFamily="34" charset="0"/>
            </a:endParaRPr>
          </a:p>
        </p:txBody>
      </p:sp>
      <p:pic>
        <p:nvPicPr>
          <p:cNvPr id="12293" name="Picture 3" descr="F:\D盘\协会LOGO\1637806605(1).png1637806605(1)"/>
          <p:cNvPicPr>
            <a:picLocks noChangeAspect="1"/>
          </p:cNvPicPr>
          <p:nvPr/>
        </p:nvPicPr>
        <p:blipFill>
          <a:blip r:embed="rId1"/>
          <a:stretch>
            <a:fillRect/>
          </a:stretch>
        </p:blipFill>
        <p:spPr>
          <a:xfrm>
            <a:off x="6342361" y="533817"/>
            <a:ext cx="1648956" cy="646330"/>
          </a:xfrm>
          <a:prstGeom prst="rect">
            <a:avLst/>
          </a:prstGeom>
          <a:noFill/>
          <a:ln w="9525">
            <a:noFill/>
          </a:ln>
        </p:spPr>
      </p:pic>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1000" advTm="0">
        <p:wipe/>
      </p:transition>
    </mc:Choice>
    <mc:Fallback>
      <p:transition spd="slow" advTm="0">
        <p:wipe/>
      </p:transition>
    </mc:Fallback>
  </mc:AlternateContent>
</p:sld>
</file>

<file path=ppt/tags/tag1.xml><?xml version="1.0" encoding="utf-8"?>
<p:tagLst xmlns:p="http://schemas.openxmlformats.org/presentationml/2006/main">
  <p:tag name="ISPRING_PRESENTATION_TITLE" val="PowerPoint 演示文稿"/>
</p:tagLst>
</file>

<file path=ppt/theme/theme1.xml><?xml version="1.0" encoding="utf-8"?>
<a:theme xmlns:a="http://schemas.openxmlformats.org/drawingml/2006/main" name="Office 主题">
  <a:themeElements>
    <a:clrScheme name="自定义 8">
      <a:dk1>
        <a:srgbClr val="0C0C0C"/>
      </a:dk1>
      <a:lt1>
        <a:srgbClr val="FFFFFF"/>
      </a:lt1>
      <a:dk2>
        <a:srgbClr val="17365D"/>
      </a:dk2>
      <a:lt2>
        <a:srgbClr val="C6D9F0"/>
      </a:lt2>
      <a:accent1>
        <a:srgbClr val="0F243E"/>
      </a:accent1>
      <a:accent2>
        <a:srgbClr val="17365D"/>
      </a:accent2>
      <a:accent3>
        <a:srgbClr val="548DD4"/>
      </a:accent3>
      <a:accent4>
        <a:srgbClr val="8DB3E2"/>
      </a:accent4>
      <a:accent5>
        <a:srgbClr val="C6D9F0"/>
      </a:accent5>
      <a:accent6>
        <a:srgbClr val="0070C0"/>
      </a:accent6>
      <a:hlink>
        <a:srgbClr val="92CDDC"/>
      </a:hlink>
      <a:folHlink>
        <a:srgbClr val="3B71E9"/>
      </a:folHlink>
    </a:clrScheme>
    <a:fontScheme name="Temp">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1866</Words>
  <Application>WPS 演示</Application>
  <PresentationFormat>自定义</PresentationFormat>
  <Paragraphs>147</Paragraphs>
  <Slides>12</Slides>
  <Notes>30</Notes>
  <HiddenSlides>0</HiddenSlides>
  <MMClips>0</MMClips>
  <ScaleCrop>false</ScaleCrop>
  <HeadingPairs>
    <vt:vector size="6" baseType="variant">
      <vt:variant>
        <vt:lpstr>已用的字体</vt:lpstr>
      </vt:variant>
      <vt:variant>
        <vt:i4>16</vt:i4>
      </vt:variant>
      <vt:variant>
        <vt:lpstr>主题</vt:lpstr>
      </vt:variant>
      <vt:variant>
        <vt:i4>1</vt:i4>
      </vt:variant>
      <vt:variant>
        <vt:lpstr>幻灯片标题</vt:lpstr>
      </vt:variant>
      <vt:variant>
        <vt:i4>12</vt:i4>
      </vt:variant>
    </vt:vector>
  </HeadingPairs>
  <TitlesOfParts>
    <vt:vector size="29" baseType="lpstr">
      <vt:lpstr>Arial</vt:lpstr>
      <vt:lpstr>宋体</vt:lpstr>
      <vt:lpstr>Wingdings</vt:lpstr>
      <vt:lpstr>微软雅黑</vt:lpstr>
      <vt:lpstr>华文细黑</vt:lpstr>
      <vt:lpstr>Impact</vt:lpstr>
      <vt:lpstr>Ebrima</vt:lpstr>
      <vt:lpstr>Calibri</vt:lpstr>
      <vt:lpstr>华文楷体</vt:lpstr>
      <vt:lpstr>彩虹楷体</vt:lpstr>
      <vt:lpstr>方正综艺简体</vt:lpstr>
      <vt:lpstr>方正大黑简体</vt:lpstr>
      <vt:lpstr>黑体</vt:lpstr>
      <vt:lpstr>Arial</vt:lpstr>
      <vt:lpstr>Wingdings 2</vt:lpstr>
      <vt:lpstr>Arial Unicode MS</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Administrator</cp:lastModifiedBy>
  <cp:revision>469</cp:revision>
  <cp:lastPrinted>2020-01-13T01:25:00Z</cp:lastPrinted>
  <dcterms:created xsi:type="dcterms:W3CDTF">2015-07-15T04:07:00Z</dcterms:created>
  <dcterms:modified xsi:type="dcterms:W3CDTF">2021-12-10T09:59:16Z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0x0101007B85A6F67791274098BD01A4E90C7353</vt:lpwstr>
  </property>
  <property fmtid="{D5CDD505-2E9C-101B-9397-08002B2CF9AE}" pid="3" name="_dlc_DocIdItemGuid">
    <vt:lpwstr>896b308c-4e58-4803-b891-e85a7b884149</vt:lpwstr>
  </property>
  <property fmtid="{D5CDD505-2E9C-101B-9397-08002B2CF9AE}" pid="4" name="ICV">
    <vt:lpwstr>B49D509038694CAF9A994FF226E281DC</vt:lpwstr>
  </property>
  <property fmtid="{D5CDD505-2E9C-101B-9397-08002B2CF9AE}" pid="5" name="KSOProductBuildVer">
    <vt:lpwstr>2052-11.1.0.11115</vt:lpwstr>
  </property>
</Properties>
</file>